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17" r:id="rId2"/>
    <p:sldId id="594" r:id="rId3"/>
    <p:sldId id="551" r:id="rId4"/>
    <p:sldId id="400" r:id="rId5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92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D012B"/>
    <a:srgbClr val="FF33CC"/>
    <a:srgbClr val="FFCC66"/>
    <a:srgbClr val="DDDDDD"/>
    <a:srgbClr val="B2B2B2"/>
    <a:srgbClr val="CCCCFF"/>
    <a:srgbClr val="FF99CC"/>
    <a:srgbClr val="FF0066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2" autoAdjust="0"/>
  </p:normalViewPr>
  <p:slideViewPr>
    <p:cSldViewPr>
      <p:cViewPr varScale="1">
        <p:scale>
          <a:sx n="75" d="100"/>
          <a:sy n="75" d="100"/>
        </p:scale>
        <p:origin x="859" y="43"/>
      </p:cViewPr>
      <p:guideLst>
        <p:guide orient="horz" pos="3792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68CBEC3A-4080-4D77-9726-5DD4E079C709}"/>
    <pc:docChg chg="custSel modSld">
      <pc:chgData name="Mohamed Nabil Sabry" userId="63bbbcbf96592b02" providerId="LiveId" clId="{68CBEC3A-4080-4D77-9726-5DD4E079C709}" dt="2024-10-19T04:18:36.296" v="253"/>
      <pc:docMkLst>
        <pc:docMk/>
      </pc:docMkLst>
      <pc:sldChg chg="addSp delSp modSp mod delAnim modAnim">
        <pc:chgData name="Mohamed Nabil Sabry" userId="63bbbcbf96592b02" providerId="LiveId" clId="{68CBEC3A-4080-4D77-9726-5DD4E079C709}" dt="2024-10-19T04:18:36.296" v="253"/>
        <pc:sldMkLst>
          <pc:docMk/>
          <pc:sldMk cId="0" sldId="551"/>
        </pc:sldMkLst>
        <pc:spChg chg="add mod">
          <ac:chgData name="Mohamed Nabil Sabry" userId="63bbbcbf96592b02" providerId="LiveId" clId="{68CBEC3A-4080-4D77-9726-5DD4E079C709}" dt="2024-10-19T04:14:22.792" v="243" actId="113"/>
          <ac:spMkLst>
            <pc:docMk/>
            <pc:sldMk cId="0" sldId="551"/>
            <ac:spMk id="2" creationId="{463C4130-1F8D-A9F2-7E58-0EC8097DFFB1}"/>
          </ac:spMkLst>
        </pc:spChg>
        <pc:spChg chg="add mod">
          <ac:chgData name="Mohamed Nabil Sabry" userId="63bbbcbf96592b02" providerId="LiveId" clId="{68CBEC3A-4080-4D77-9726-5DD4E079C709}" dt="2024-10-19T04:08:20.358" v="81" actId="1076"/>
          <ac:spMkLst>
            <pc:docMk/>
            <pc:sldMk cId="0" sldId="551"/>
            <ac:spMk id="3" creationId="{02206CA2-D373-6FBC-B398-E76DB89375DB}"/>
          </ac:spMkLst>
        </pc:spChg>
        <pc:spChg chg="add mod">
          <ac:chgData name="Mohamed Nabil Sabry" userId="63bbbcbf96592b02" providerId="LiveId" clId="{68CBEC3A-4080-4D77-9726-5DD4E079C709}" dt="2024-10-19T04:06:32.622" v="50"/>
          <ac:spMkLst>
            <pc:docMk/>
            <pc:sldMk cId="0" sldId="551"/>
            <ac:spMk id="4" creationId="{35DB0667-479F-BC4C-B0E2-CD4598304A3D}"/>
          </ac:spMkLst>
        </pc:spChg>
        <pc:spChg chg="mod">
          <ac:chgData name="Mohamed Nabil Sabry" userId="63bbbcbf96592b02" providerId="LiveId" clId="{68CBEC3A-4080-4D77-9726-5DD4E079C709}" dt="2024-10-19T04:11:39.048" v="151" actId="1035"/>
          <ac:spMkLst>
            <pc:docMk/>
            <pc:sldMk cId="0" sldId="551"/>
            <ac:spMk id="9" creationId="{54E4B407-A8D1-4A43-A510-7D3579EB8314}"/>
          </ac:spMkLst>
        </pc:spChg>
        <pc:spChg chg="add mod">
          <ac:chgData name="Mohamed Nabil Sabry" userId="63bbbcbf96592b02" providerId="LiveId" clId="{68CBEC3A-4080-4D77-9726-5DD4E079C709}" dt="2024-10-19T04:11:31.837" v="135" actId="1076"/>
          <ac:spMkLst>
            <pc:docMk/>
            <pc:sldMk cId="0" sldId="551"/>
            <ac:spMk id="11" creationId="{2B3C28D4-B80D-064C-276F-F4F41A16F33D}"/>
          </ac:spMkLst>
        </pc:spChg>
        <pc:spChg chg="add mod">
          <ac:chgData name="Mohamed Nabil Sabry" userId="63bbbcbf96592b02" providerId="LiveId" clId="{68CBEC3A-4080-4D77-9726-5DD4E079C709}" dt="2024-10-19T04:10:36.597" v="119" actId="1076"/>
          <ac:spMkLst>
            <pc:docMk/>
            <pc:sldMk cId="0" sldId="551"/>
            <ac:spMk id="13" creationId="{7A144FEF-ABB1-B4C4-C886-B127FE91EDC8}"/>
          </ac:spMkLst>
        </pc:spChg>
        <pc:spChg chg="add mod">
          <ac:chgData name="Mohamed Nabil Sabry" userId="63bbbcbf96592b02" providerId="LiveId" clId="{68CBEC3A-4080-4D77-9726-5DD4E079C709}" dt="2024-10-19T04:16:03.366" v="246" actId="1076"/>
          <ac:spMkLst>
            <pc:docMk/>
            <pc:sldMk cId="0" sldId="551"/>
            <ac:spMk id="14" creationId="{B0CD5862-2021-0ABF-894D-CA8232A95FBF}"/>
          </ac:spMkLst>
        </pc:spChg>
        <pc:spChg chg="add mod">
          <ac:chgData name="Mohamed Nabil Sabry" userId="63bbbcbf96592b02" providerId="LiveId" clId="{68CBEC3A-4080-4D77-9726-5DD4E079C709}" dt="2024-10-19T04:13:27.180" v="241" actId="1076"/>
          <ac:spMkLst>
            <pc:docMk/>
            <pc:sldMk cId="0" sldId="551"/>
            <ac:spMk id="15" creationId="{784467AA-BB45-883F-C64B-1A6985F85560}"/>
          </ac:spMkLst>
        </pc:spChg>
        <pc:graphicFrameChg chg="del mod">
          <ac:chgData name="Mohamed Nabil Sabry" userId="63bbbcbf96592b02" providerId="LiveId" clId="{68CBEC3A-4080-4D77-9726-5DD4E079C709}" dt="2024-10-19T04:13:22.961" v="240" actId="478"/>
          <ac:graphicFrameMkLst>
            <pc:docMk/>
            <pc:sldMk cId="0" sldId="551"/>
            <ac:graphicFrameMk id="5" creationId="{2E207C0D-ADF9-4B8C-B578-C81F20200F66}"/>
          </ac:graphicFrameMkLst>
        </pc:graphicFrameChg>
        <pc:graphicFrameChg chg="del mod">
          <ac:chgData name="Mohamed Nabil Sabry" userId="63bbbcbf96592b02" providerId="LiveId" clId="{68CBEC3A-4080-4D77-9726-5DD4E079C709}" dt="2024-10-19T04:08:02.851" v="79" actId="478"/>
          <ac:graphicFrameMkLst>
            <pc:docMk/>
            <pc:sldMk cId="0" sldId="551"/>
            <ac:graphicFrameMk id="6" creationId="{843F1B55-F9F4-48AE-B953-0E60730504F6}"/>
          </ac:graphicFrameMkLst>
        </pc:graphicFrameChg>
        <pc:graphicFrameChg chg="del mod">
          <ac:chgData name="Mohamed Nabil Sabry" userId="63bbbcbf96592b02" providerId="LiveId" clId="{68CBEC3A-4080-4D77-9726-5DD4E079C709}" dt="2024-10-19T04:10:28.876" v="118" actId="478"/>
          <ac:graphicFrameMkLst>
            <pc:docMk/>
            <pc:sldMk cId="0" sldId="551"/>
            <ac:graphicFrameMk id="7" creationId="{B55F38C3-803F-4E43-A79A-A6543BE38AA7}"/>
          </ac:graphicFrameMkLst>
        </pc:graphicFrameChg>
        <pc:graphicFrameChg chg="del mod">
          <ac:chgData name="Mohamed Nabil Sabry" userId="63bbbcbf96592b02" providerId="LiveId" clId="{68CBEC3A-4080-4D77-9726-5DD4E079C709}" dt="2024-10-19T04:01:49.376" v="39" actId="478"/>
          <ac:graphicFrameMkLst>
            <pc:docMk/>
            <pc:sldMk cId="0" sldId="551"/>
            <ac:graphicFrameMk id="8" creationId="{C0BC27FB-6D0A-4511-98A5-2EE8F4117ED0}"/>
          </ac:graphicFrameMkLst>
        </pc:graphicFrameChg>
        <pc:graphicFrameChg chg="add del mod">
          <ac:chgData name="Mohamed Nabil Sabry" userId="63bbbcbf96592b02" providerId="LiveId" clId="{68CBEC3A-4080-4D77-9726-5DD4E079C709}" dt="2024-10-19T04:06:53.448" v="54"/>
          <ac:graphicFrameMkLst>
            <pc:docMk/>
            <pc:sldMk cId="0" sldId="551"/>
            <ac:graphicFrameMk id="10" creationId="{CC3B7799-3E11-BAD8-5EE3-3079EC306602}"/>
          </ac:graphicFrameMkLst>
        </pc:graphicFrameChg>
        <pc:graphicFrameChg chg="add del mod">
          <ac:chgData name="Mohamed Nabil Sabry" userId="63bbbcbf96592b02" providerId="LiveId" clId="{68CBEC3A-4080-4D77-9726-5DD4E079C709}" dt="2024-10-19T04:08:58.055" v="89"/>
          <ac:graphicFrameMkLst>
            <pc:docMk/>
            <pc:sldMk cId="0" sldId="551"/>
            <ac:graphicFrameMk id="12" creationId="{EC5E9820-14B6-2F77-6DE6-B58B539B718A}"/>
          </ac:graphicFrameMkLst>
        </pc:graphicFrameChg>
        <pc:graphicFrameChg chg="add del mod">
          <ac:chgData name="Mohamed Nabil Sabry" userId="63bbbcbf96592b02" providerId="LiveId" clId="{68CBEC3A-4080-4D77-9726-5DD4E079C709}" dt="2024-10-19T04:13:14.818" v="238"/>
          <ac:graphicFrameMkLst>
            <pc:docMk/>
            <pc:sldMk cId="0" sldId="551"/>
            <ac:graphicFrameMk id="16" creationId="{6E112B3E-F8F9-C4DF-3EE2-21B2296A8DEE}"/>
          </ac:graphicFrameMkLst>
        </pc:graphicFrameChg>
        <pc:graphicFrameChg chg="del mod">
          <ac:chgData name="Mohamed Nabil Sabry" userId="63bbbcbf96592b02" providerId="LiveId" clId="{68CBEC3A-4080-4D77-9726-5DD4E079C709}" dt="2024-10-19T04:09:19.343" v="95" actId="478"/>
          <ac:graphicFrameMkLst>
            <pc:docMk/>
            <pc:sldMk cId="0" sldId="551"/>
            <ac:graphicFrameMk id="60" creationId="{F6810843-DBFB-437B-89F4-DD56E4D79580}"/>
          </ac:graphicFrameMkLst>
        </pc:graphicFrameChg>
        <pc:graphicFrameChg chg="del mod">
          <ac:chgData name="Mohamed Nabil Sabry" userId="63bbbcbf96592b02" providerId="LiveId" clId="{68CBEC3A-4080-4D77-9726-5DD4E079C709}" dt="2024-10-19T04:11:26.938" v="134" actId="478"/>
          <ac:graphicFrameMkLst>
            <pc:docMk/>
            <pc:sldMk cId="0" sldId="551"/>
            <ac:graphicFrameMk id="61" creationId="{E6543E0C-D8E2-4375-97ED-78C26B6665B2}"/>
          </ac:graphicFrameMkLst>
        </pc:graphicFrameChg>
      </pc:sldChg>
    </pc:docChg>
  </pc:docChgLst>
  <pc:docChgLst>
    <pc:chgData name="Mohamed Nabil Sabry" userId="63bbbcbf96592b02" providerId="LiveId" clId="{E2100309-D912-4C86-87C5-7934C8915BF5}"/>
    <pc:docChg chg="undo custSel modSld modMainMaster">
      <pc:chgData name="Mohamed Nabil Sabry" userId="63bbbcbf96592b02" providerId="LiveId" clId="{E2100309-D912-4C86-87C5-7934C8915BF5}" dt="2024-10-25T21:27:27.134" v="78"/>
      <pc:docMkLst>
        <pc:docMk/>
      </pc:docMkLst>
      <pc:sldChg chg="setBg">
        <pc:chgData name="Mohamed Nabil Sabry" userId="63bbbcbf96592b02" providerId="LiveId" clId="{E2100309-D912-4C86-87C5-7934C8915BF5}" dt="2024-10-25T21:20:34.904" v="11"/>
        <pc:sldMkLst>
          <pc:docMk/>
          <pc:sldMk cId="0" sldId="317"/>
        </pc:sldMkLst>
      </pc:sldChg>
      <pc:sldChg chg="addSp delSp modSp mod setBg delAnim modAnim">
        <pc:chgData name="Mohamed Nabil Sabry" userId="63bbbcbf96592b02" providerId="LiveId" clId="{E2100309-D912-4C86-87C5-7934C8915BF5}" dt="2024-10-25T21:27:27.134" v="78"/>
        <pc:sldMkLst>
          <pc:docMk/>
          <pc:sldMk cId="0" sldId="594"/>
        </pc:sldMkLst>
        <pc:spChg chg="add mod">
          <ac:chgData name="Mohamed Nabil Sabry" userId="63bbbcbf96592b02" providerId="LiveId" clId="{E2100309-D912-4C86-87C5-7934C8915BF5}" dt="2024-10-25T21:27:11.244" v="74" actId="1076"/>
          <ac:spMkLst>
            <pc:docMk/>
            <pc:sldMk cId="0" sldId="594"/>
            <ac:spMk id="2" creationId="{EFB342E8-F511-4874-2C1C-5758493B3B42}"/>
          </ac:spMkLst>
        </pc:spChg>
        <pc:spChg chg="mod">
          <ac:chgData name="Mohamed Nabil Sabry" userId="63bbbcbf96592b02" providerId="LiveId" clId="{E2100309-D912-4C86-87C5-7934C8915BF5}" dt="2024-10-25T21:23:25.743" v="16" actId="1076"/>
          <ac:spMkLst>
            <pc:docMk/>
            <pc:sldMk cId="0" sldId="594"/>
            <ac:spMk id="54" creationId="{AD68181E-BD78-4208-B7E3-835988689076}"/>
          </ac:spMkLst>
        </pc:spChg>
        <pc:spChg chg="mod">
          <ac:chgData name="Mohamed Nabil Sabry" userId="63bbbcbf96592b02" providerId="LiveId" clId="{E2100309-D912-4C86-87C5-7934C8915BF5}" dt="2024-10-25T21:23:35.020" v="18" actId="1076"/>
          <ac:spMkLst>
            <pc:docMk/>
            <pc:sldMk cId="0" sldId="594"/>
            <ac:spMk id="77" creationId="{18CA6EE4-509D-489B-BF7D-9D911A7C723D}"/>
          </ac:spMkLst>
        </pc:spChg>
        <pc:graphicFrameChg chg="del mod">
          <ac:chgData name="Mohamed Nabil Sabry" userId="63bbbcbf96592b02" providerId="LiveId" clId="{E2100309-D912-4C86-87C5-7934C8915BF5}" dt="2024-10-25T21:27:06.365" v="73" actId="478"/>
          <ac:graphicFrameMkLst>
            <pc:docMk/>
            <pc:sldMk cId="0" sldId="594"/>
            <ac:graphicFrameMk id="20" creationId="{F1A37FCF-E215-427C-8928-AD2449E9B590}"/>
          </ac:graphicFrameMkLst>
        </pc:graphicFrameChg>
        <pc:graphicFrameChg chg="mod">
          <ac:chgData name="Mohamed Nabil Sabry" userId="63bbbcbf96592b02" providerId="LiveId" clId="{E2100309-D912-4C86-87C5-7934C8915BF5}" dt="2024-10-25T21:27:27.134" v="78"/>
          <ac:graphicFrameMkLst>
            <pc:docMk/>
            <pc:sldMk cId="0" sldId="594"/>
            <ac:graphicFrameMk id="27693" creationId="{C2EC38B8-DD3B-4B47-8828-64BCBDE01259}"/>
          </ac:graphicFrameMkLst>
        </pc:graphicFrameChg>
      </pc:sldChg>
      <pc:sldMasterChg chg="setBg modSldLayout">
        <pc:chgData name="Mohamed Nabil Sabry" userId="63bbbcbf96592b02" providerId="LiveId" clId="{E2100309-D912-4C86-87C5-7934C8915BF5}" dt="2024-10-25T21:20:01.037" v="2"/>
        <pc:sldMasterMkLst>
          <pc:docMk/>
          <pc:sldMasterMk cId="0" sldId="2147483648"/>
        </pc:sldMasterMkLst>
        <pc:sldLayoutChg chg="setBg">
          <pc:chgData name="Mohamed Nabil Sabry" userId="63bbbcbf96592b02" providerId="LiveId" clId="{E2100309-D912-4C86-87C5-7934C8915BF5}" dt="2024-10-25T21:20:01.037" v="2"/>
          <pc:sldLayoutMkLst>
            <pc:docMk/>
            <pc:sldMasterMk cId="0" sldId="2147483648"/>
            <pc:sldLayoutMk cId="3427968361" sldId="2147483831"/>
          </pc:sldLayoutMkLst>
        </pc:sldLayoutChg>
        <pc:sldLayoutChg chg="setBg">
          <pc:chgData name="Mohamed Nabil Sabry" userId="63bbbcbf96592b02" providerId="LiveId" clId="{E2100309-D912-4C86-87C5-7934C8915BF5}" dt="2024-10-25T21:20:01.037" v="2"/>
          <pc:sldLayoutMkLst>
            <pc:docMk/>
            <pc:sldMasterMk cId="0" sldId="2147483648"/>
            <pc:sldLayoutMk cId="275428372" sldId="2147483832"/>
          </pc:sldLayoutMkLst>
        </pc:sldLayoutChg>
        <pc:sldLayoutChg chg="setBg">
          <pc:chgData name="Mohamed Nabil Sabry" userId="63bbbcbf96592b02" providerId="LiveId" clId="{E2100309-D912-4C86-87C5-7934C8915BF5}" dt="2024-10-25T21:20:01.037" v="2"/>
          <pc:sldLayoutMkLst>
            <pc:docMk/>
            <pc:sldMasterMk cId="0" sldId="2147483648"/>
            <pc:sldLayoutMk cId="1761602851" sldId="2147483833"/>
          </pc:sldLayoutMkLst>
        </pc:sldLayoutChg>
        <pc:sldLayoutChg chg="setBg">
          <pc:chgData name="Mohamed Nabil Sabry" userId="63bbbcbf96592b02" providerId="LiveId" clId="{E2100309-D912-4C86-87C5-7934C8915BF5}" dt="2024-10-25T21:20:01.037" v="2"/>
          <pc:sldLayoutMkLst>
            <pc:docMk/>
            <pc:sldMasterMk cId="0" sldId="2147483648"/>
            <pc:sldLayoutMk cId="3541428860" sldId="2147483834"/>
          </pc:sldLayoutMkLst>
        </pc:sldLayoutChg>
        <pc:sldLayoutChg chg="setBg">
          <pc:chgData name="Mohamed Nabil Sabry" userId="63bbbcbf96592b02" providerId="LiveId" clId="{E2100309-D912-4C86-87C5-7934C8915BF5}" dt="2024-10-25T21:20:01.037" v="2"/>
          <pc:sldLayoutMkLst>
            <pc:docMk/>
            <pc:sldMasterMk cId="0" sldId="2147483648"/>
            <pc:sldLayoutMk cId="730264753" sldId="2147483835"/>
          </pc:sldLayoutMkLst>
        </pc:sldLayoutChg>
        <pc:sldLayoutChg chg="setBg">
          <pc:chgData name="Mohamed Nabil Sabry" userId="63bbbcbf96592b02" providerId="LiveId" clId="{E2100309-D912-4C86-87C5-7934C8915BF5}" dt="2024-10-25T21:20:01.037" v="2"/>
          <pc:sldLayoutMkLst>
            <pc:docMk/>
            <pc:sldMasterMk cId="0" sldId="2147483648"/>
            <pc:sldLayoutMk cId="3646472041" sldId="2147483836"/>
          </pc:sldLayoutMkLst>
        </pc:sldLayoutChg>
        <pc:sldLayoutChg chg="setBg">
          <pc:chgData name="Mohamed Nabil Sabry" userId="63bbbcbf96592b02" providerId="LiveId" clId="{E2100309-D912-4C86-87C5-7934C8915BF5}" dt="2024-10-25T21:20:01.037" v="2"/>
          <pc:sldLayoutMkLst>
            <pc:docMk/>
            <pc:sldMasterMk cId="0" sldId="2147483648"/>
            <pc:sldLayoutMk cId="3231780526" sldId="2147483837"/>
          </pc:sldLayoutMkLst>
        </pc:sldLayoutChg>
        <pc:sldLayoutChg chg="setBg">
          <pc:chgData name="Mohamed Nabil Sabry" userId="63bbbcbf96592b02" providerId="LiveId" clId="{E2100309-D912-4C86-87C5-7934C8915BF5}" dt="2024-10-25T21:20:01.037" v="2"/>
          <pc:sldLayoutMkLst>
            <pc:docMk/>
            <pc:sldMasterMk cId="0" sldId="2147483648"/>
            <pc:sldLayoutMk cId="327500678" sldId="2147483838"/>
          </pc:sldLayoutMkLst>
        </pc:sldLayoutChg>
        <pc:sldLayoutChg chg="setBg">
          <pc:chgData name="Mohamed Nabil Sabry" userId="63bbbcbf96592b02" providerId="LiveId" clId="{E2100309-D912-4C86-87C5-7934C8915BF5}" dt="2024-10-25T21:20:01.037" v="2"/>
          <pc:sldLayoutMkLst>
            <pc:docMk/>
            <pc:sldMasterMk cId="0" sldId="2147483648"/>
            <pc:sldLayoutMk cId="2316328887" sldId="2147483839"/>
          </pc:sldLayoutMkLst>
        </pc:sldLayoutChg>
        <pc:sldLayoutChg chg="setBg">
          <pc:chgData name="Mohamed Nabil Sabry" userId="63bbbcbf96592b02" providerId="LiveId" clId="{E2100309-D912-4C86-87C5-7934C8915BF5}" dt="2024-10-25T21:20:01.037" v="2"/>
          <pc:sldLayoutMkLst>
            <pc:docMk/>
            <pc:sldMasterMk cId="0" sldId="2147483648"/>
            <pc:sldLayoutMk cId="1648040756" sldId="2147483840"/>
          </pc:sldLayoutMkLst>
        </pc:sldLayoutChg>
        <pc:sldLayoutChg chg="setBg">
          <pc:chgData name="Mohamed Nabil Sabry" userId="63bbbcbf96592b02" providerId="LiveId" clId="{E2100309-D912-4C86-87C5-7934C8915BF5}" dt="2024-10-25T21:20:01.037" v="2"/>
          <pc:sldLayoutMkLst>
            <pc:docMk/>
            <pc:sldMasterMk cId="0" sldId="2147483648"/>
            <pc:sldLayoutMk cId="959517231" sldId="2147483841"/>
          </pc:sldLayoutMkLst>
        </pc:sldLayoutChg>
        <pc:sldLayoutChg chg="setBg">
          <pc:chgData name="Mohamed Nabil Sabry" userId="63bbbcbf96592b02" providerId="LiveId" clId="{E2100309-D912-4C86-87C5-7934C8915BF5}" dt="2024-10-25T21:20:01.037" v="2"/>
          <pc:sldLayoutMkLst>
            <pc:docMk/>
            <pc:sldMasterMk cId="0" sldId="2147483648"/>
            <pc:sldLayoutMk cId="241759163" sldId="2147483842"/>
          </pc:sldLayoutMkLst>
        </pc:sldLayoutChg>
        <pc:sldLayoutChg chg="setBg">
          <pc:chgData name="Mohamed Nabil Sabry" userId="63bbbcbf96592b02" providerId="LiveId" clId="{E2100309-D912-4C86-87C5-7934C8915BF5}" dt="2024-10-25T21:20:01.037" v="2"/>
          <pc:sldLayoutMkLst>
            <pc:docMk/>
            <pc:sldMasterMk cId="0" sldId="2147483648"/>
            <pc:sldLayoutMk cId="2917464947" sldId="2147483843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C01A0B2-B618-48D9-AFD9-4C38070D3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03859976-69D3-4A16-9325-8D316E55AE6A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0EF672C-4C4A-440C-A342-34093E996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9DE7F3DD-FCD4-4BDC-AAE5-1789F6660FAB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451539E-3B32-4BA1-9645-2ECB5F8867A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4E72C36-0101-484D-9C65-BA22D31DE04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DDCC98B-79D7-4482-AF0D-A42EAB4ED1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B4CF5EC-4334-4A5C-BB64-163C4A260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B8A84C78-652A-492D-9080-E439B1D55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39F3665B-CE20-4568-95B0-FEE308C393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B8A84C78-652A-492D-9080-E439B1D55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39F3665B-CE20-4568-95B0-FEE308C393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A0F14A46-8720-4416-99CA-061CE5E9E7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4F0318B6-4A32-4898-BCB4-69DD190784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5F171C-5DEB-4627-B520-51532E66240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427968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DDC954-D6F0-4A0F-97EF-331C2BDFC67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1648040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04C63-7F89-4F63-9C43-761B442DA27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959517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F8560F8-06D3-4654-B378-D353B2068E9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41759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1FDD37-089C-4780-A6E6-5A6469E07F0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917464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011B1E-1E00-48EC-9128-48E6FE06699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7542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0A3EA2-D8E2-48B7-A985-20103CF0D7E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176160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DF5C2-B5D5-4C85-9F70-DCBA8F6C42B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541428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A0D3F03-420B-4370-87B2-55509F349F7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730264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68B5EA-BDE5-47DC-A6E2-03A219B856A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646472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8B6CCD1-E778-4B3D-A3AA-5B1DA03EB03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23178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F6C31-2268-4F12-A2DE-D207E35592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27500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CF791-BE5E-4FA6-AD9E-B483F61E8A8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316328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768621-39A5-40F2-B445-04A7DB7F31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16756E7-372A-47FA-A7C0-8964C3357C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6FCAF96D-6635-482D-8A08-7BD6875CA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477000"/>
            <a:ext cx="1441420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77308C85-58C2-4F9F-A95C-6D19C8CCF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1FF0D6B-9C9D-4BCF-A95B-1A77D810EF4F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83000">
              <a:srgbClr val="FD012B"/>
            </a:gs>
            <a:gs pos="100000">
              <a:srgbClr val="FD012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1CC4459-EEA1-4C35-9344-BDD5F06144A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92074" y="1115835"/>
            <a:ext cx="5145640" cy="837665"/>
          </a:xfrm>
        </p:spPr>
        <p:txBody>
          <a:bodyPr/>
          <a:lstStyle/>
          <a:p>
            <a:r>
              <a:rPr lang="en-US" altLang="en-US" sz="5400" i="1" dirty="0"/>
              <a:t>Thermodynamics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16E743F-E410-4E9A-A546-93786FFF1D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28915" y="1956816"/>
            <a:ext cx="4106895" cy="1253164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Ch7 : Entropy</a:t>
            </a:r>
          </a:p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3. Gibbs Equation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8BFCEB88-8C9B-4921-B737-8B5EA9A1E2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68800" y="279698"/>
            <a:ext cx="5517537" cy="588366"/>
          </a:xfrm>
        </p:spPr>
        <p:txBody>
          <a:bodyPr/>
          <a:lstStyle/>
          <a:p>
            <a:r>
              <a:rPr lang="en-US" altLang="en-US" dirty="0"/>
              <a:t>Departure from reversible</a:t>
            </a:r>
          </a:p>
        </p:txBody>
      </p:sp>
      <p:sp>
        <p:nvSpPr>
          <p:cNvPr id="27689" name="Text Box 69">
            <a:extLst>
              <a:ext uri="{FF2B5EF4-FFF2-40B4-BE49-F238E27FC236}">
                <a16:creationId xmlns:a16="http://schemas.microsoft.com/office/drawing/2014/main" id="{3B1AB2B7-57AB-47B0-B818-E93C20016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69" y="2219325"/>
            <a:ext cx="3463962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/>
              <a:t>Reversible expansion work: W</a:t>
            </a:r>
            <a:r>
              <a:rPr lang="en-US" altLang="en-US" sz="1800" b="0" baseline="-25000" dirty="0"/>
              <a:t>rev12</a:t>
            </a:r>
            <a:endParaRPr lang="en-US" altLang="en-US" sz="1800" b="0" dirty="0"/>
          </a:p>
        </p:txBody>
      </p:sp>
      <p:sp>
        <p:nvSpPr>
          <p:cNvPr id="27691" name="Text Box 71">
            <a:extLst>
              <a:ext uri="{FF2B5EF4-FFF2-40B4-BE49-F238E27FC236}">
                <a16:creationId xmlns:a16="http://schemas.microsoft.com/office/drawing/2014/main" id="{00051A53-896F-420F-B72F-565469129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8932" y="3928510"/>
            <a:ext cx="47458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Reversible process: </a:t>
            </a:r>
            <a:r>
              <a:rPr lang="en-US" altLang="en-US" sz="1800" dirty="0"/>
              <a:t>Q</a:t>
            </a:r>
            <a:r>
              <a:rPr lang="en-US" altLang="en-US" sz="1800" baseline="-25000" dirty="0"/>
              <a:t>rev12</a:t>
            </a:r>
            <a:r>
              <a:rPr lang="en-US" altLang="en-US" sz="1800" dirty="0"/>
              <a:t> </a:t>
            </a:r>
            <a:r>
              <a:rPr lang="en-US" altLang="en-US" sz="1800" i="0" dirty="0"/>
              <a:t>-</a:t>
            </a:r>
            <a:r>
              <a:rPr lang="en-US" altLang="en-US" sz="1800" dirty="0"/>
              <a:t> W</a:t>
            </a:r>
            <a:r>
              <a:rPr lang="en-US" altLang="en-US" sz="1800" baseline="-25000" dirty="0"/>
              <a:t>rev12</a:t>
            </a:r>
            <a:r>
              <a:rPr lang="en-US" altLang="en-US" sz="1800" dirty="0"/>
              <a:t> = U</a:t>
            </a:r>
            <a:r>
              <a:rPr lang="en-US" altLang="en-US" sz="1800" baseline="-25000" dirty="0"/>
              <a:t>2</a:t>
            </a:r>
            <a:r>
              <a:rPr lang="en-US" altLang="en-US" sz="1800" dirty="0"/>
              <a:t> – U</a:t>
            </a:r>
            <a:r>
              <a:rPr lang="en-US" altLang="en-US" sz="1800" baseline="-25000" dirty="0"/>
              <a:t>1</a:t>
            </a:r>
          </a:p>
        </p:txBody>
      </p:sp>
      <p:graphicFrame>
        <p:nvGraphicFramePr>
          <p:cNvPr id="27693" name="Object 4">
            <a:extLst>
              <a:ext uri="{FF2B5EF4-FFF2-40B4-BE49-F238E27FC236}">
                <a16:creationId xmlns:a16="http://schemas.microsoft.com/office/drawing/2014/main" id="{C2EC38B8-DD3B-4B47-8828-64BCBDE012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45999"/>
              </p:ext>
            </p:extLst>
          </p:nvPr>
        </p:nvGraphicFramePr>
        <p:xfrm>
          <a:off x="390525" y="5564188"/>
          <a:ext cx="313213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90640" imgH="291960" progId="Equation.DSMT4">
                  <p:embed/>
                </p:oleObj>
              </mc:Choice>
              <mc:Fallback>
                <p:oleObj name="Equation" r:id="rId4" imgW="1790640" imgH="291960" progId="Equation.DSMT4">
                  <p:embed/>
                  <p:pic>
                    <p:nvPicPr>
                      <p:cNvPr id="27693" name="Object 4">
                        <a:extLst>
                          <a:ext uri="{FF2B5EF4-FFF2-40B4-BE49-F238E27FC236}">
                            <a16:creationId xmlns:a16="http://schemas.microsoft.com/office/drawing/2014/main" id="{C2EC38B8-DD3B-4B47-8828-64BCBDE012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" y="5564188"/>
                        <a:ext cx="3132138" cy="51435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94" name="Text Box 85">
            <a:extLst>
              <a:ext uri="{FF2B5EF4-FFF2-40B4-BE49-F238E27FC236}">
                <a16:creationId xmlns:a16="http://schemas.microsoft.com/office/drawing/2014/main" id="{3AE87E6D-ADFE-4727-9C83-6B698D887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8932" y="6118395"/>
            <a:ext cx="1892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where </a:t>
            </a:r>
            <a:r>
              <a:rPr lang="en-US" altLang="en-US" sz="1800" dirty="0" err="1">
                <a:latin typeface="Symbol" panose="05050102010706020507" pitchFamily="18" charset="2"/>
                <a:cs typeface="Arial" panose="020B0604020202020204" pitchFamily="34" charset="0"/>
              </a:rPr>
              <a:t>D</a:t>
            </a:r>
            <a:r>
              <a:rPr lang="en-US" altLang="en-US" sz="1800" dirty="0" err="1"/>
              <a:t>S</a:t>
            </a:r>
            <a:r>
              <a:rPr lang="en-US" altLang="en-US" sz="1800" baseline="-25000" dirty="0" err="1"/>
              <a:t>irrev</a:t>
            </a:r>
            <a:r>
              <a:rPr lang="en-US" altLang="en-US" sz="1800" i="0" dirty="0">
                <a:latin typeface="Arial" panose="020B0604020202020204" pitchFamily="34" charset="0"/>
              </a:rPr>
              <a:t> </a:t>
            </a:r>
            <a:r>
              <a:rPr lang="en-US" altLang="en-US" sz="1800" i="0" dirty="0">
                <a:latin typeface="Arial" panose="020B0604020202020204" pitchFamily="34" charset="0"/>
                <a:sym typeface="Symbol" panose="05050102010706020507" pitchFamily="18" charset="2"/>
              </a:rPr>
              <a:t> 0</a:t>
            </a:r>
            <a:endParaRPr lang="en-US" altLang="en-US" sz="1800" i="0" dirty="0"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92F20D9-C210-43F5-95C6-4E8DAD8B259F}"/>
              </a:ext>
            </a:extLst>
          </p:cNvPr>
          <p:cNvGrpSpPr/>
          <p:nvPr/>
        </p:nvGrpSpPr>
        <p:grpSpPr>
          <a:xfrm>
            <a:off x="838200" y="1036320"/>
            <a:ext cx="1665287" cy="1097280"/>
            <a:chOff x="5868988" y="1192530"/>
            <a:chExt cx="1665287" cy="109728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303E842-5447-472F-941E-A35A3C47EF51}"/>
                </a:ext>
              </a:extLst>
            </p:cNvPr>
            <p:cNvSpPr/>
            <p:nvPr/>
          </p:nvSpPr>
          <p:spPr bwMode="auto">
            <a:xfrm>
              <a:off x="5868988" y="1192530"/>
              <a:ext cx="1665287" cy="1097280"/>
            </a:xfrm>
            <a:prstGeom prst="rect">
              <a:avLst/>
            </a:prstGeom>
            <a:pattFill prst="dkUpDiag">
              <a:fgClr>
                <a:schemeClr val="tx1"/>
              </a:fgClr>
              <a:bgClr>
                <a:schemeClr val="bg1"/>
              </a:bgClr>
            </a:patt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9707E53C-1AA1-49A4-AC8B-077AE9CFE281}"/>
                </a:ext>
              </a:extLst>
            </p:cNvPr>
            <p:cNvSpPr/>
            <p:nvPr/>
          </p:nvSpPr>
          <p:spPr bwMode="auto">
            <a:xfrm>
              <a:off x="6021388" y="1344930"/>
              <a:ext cx="1512887" cy="82296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40000">
                  <a:schemeClr val="bg1">
                    <a:lumMod val="75000"/>
                  </a:schemeClr>
                </a:gs>
                <a:gs pos="64000">
                  <a:schemeClr val="bg1">
                    <a:lumMod val="75000"/>
                  </a:schemeClr>
                </a:gs>
                <a:gs pos="100000">
                  <a:schemeClr val="bg1"/>
                </a:gs>
              </a:gsLst>
              <a:lin ang="16200000" scaled="1"/>
              <a:tileRect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3B5E2C10-2AA0-42B0-BD55-09299B25DCF6}"/>
              </a:ext>
            </a:extLst>
          </p:cNvPr>
          <p:cNvGrpSpPr/>
          <p:nvPr/>
        </p:nvGrpSpPr>
        <p:grpSpPr>
          <a:xfrm>
            <a:off x="1212849" y="1188720"/>
            <a:ext cx="1056323" cy="822960"/>
            <a:chOff x="6243637" y="1447800"/>
            <a:chExt cx="1056323" cy="822960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E82F2E64-7C04-49CB-B2DA-6EABBE881F40}"/>
                </a:ext>
              </a:extLst>
            </p:cNvPr>
            <p:cNvSpPr/>
            <p:nvPr/>
          </p:nvSpPr>
          <p:spPr bwMode="auto">
            <a:xfrm>
              <a:off x="6477000" y="1706880"/>
              <a:ext cx="822960" cy="27432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40000">
                  <a:schemeClr val="bg1"/>
                </a:gs>
                <a:gs pos="6400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  <a:tileRect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12E71951-BF32-492D-9C7A-63682AD98B39}"/>
                </a:ext>
              </a:extLst>
            </p:cNvPr>
            <p:cNvSpPr/>
            <p:nvPr/>
          </p:nvSpPr>
          <p:spPr bwMode="auto">
            <a:xfrm>
              <a:off x="6243637" y="1447800"/>
              <a:ext cx="274320" cy="82296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40000">
                  <a:schemeClr val="bg1"/>
                </a:gs>
                <a:gs pos="6400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  <a:tileRect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sp>
        <p:nvSpPr>
          <p:cNvPr id="58" name="Text Box 69">
            <a:extLst>
              <a:ext uri="{FF2B5EF4-FFF2-40B4-BE49-F238E27FC236}">
                <a16:creationId xmlns:a16="http://schemas.microsoft.com/office/drawing/2014/main" id="{A9336821-65C8-4127-94D4-54E59A65B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8272" y="2957750"/>
            <a:ext cx="1297919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/>
              <a:t>W</a:t>
            </a:r>
            <a:r>
              <a:rPr lang="en-US" altLang="en-US" sz="1800" b="0" baseline="-25000" dirty="0"/>
              <a:t>12</a:t>
            </a:r>
            <a:r>
              <a:rPr lang="en-US" altLang="en-US" sz="1800" b="0" i="0" dirty="0">
                <a:sym typeface="Symbol" panose="05050102010706020507" pitchFamily="18" charset="2"/>
              </a:rPr>
              <a:t> </a:t>
            </a:r>
            <a:r>
              <a:rPr lang="en-US" altLang="en-US" sz="1800" b="0" dirty="0"/>
              <a:t> W</a:t>
            </a:r>
            <a:r>
              <a:rPr lang="en-US" altLang="en-US" sz="1800" b="0" baseline="-25000" dirty="0"/>
              <a:t>rev12</a:t>
            </a:r>
            <a:endParaRPr lang="en-US" altLang="en-US" sz="1800" b="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1E9B9AF-F008-41F3-92F4-9082BC743D0A}"/>
              </a:ext>
            </a:extLst>
          </p:cNvPr>
          <p:cNvGrpSpPr/>
          <p:nvPr/>
        </p:nvGrpSpPr>
        <p:grpSpPr>
          <a:xfrm>
            <a:off x="1110154" y="1199744"/>
            <a:ext cx="1404446" cy="800506"/>
            <a:chOff x="1110154" y="1199744"/>
            <a:chExt cx="1404446" cy="80050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8F76359-6017-45F9-A27D-632D47D01793}"/>
                </a:ext>
              </a:extLst>
            </p:cNvPr>
            <p:cNvCxnSpPr/>
            <p:nvPr/>
          </p:nvCxnSpPr>
          <p:spPr bwMode="auto">
            <a:xfrm>
              <a:off x="1110154" y="1199744"/>
              <a:ext cx="1404446" cy="0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7BA234C3-B184-4E6C-81AE-84F9588F47EE}"/>
                </a:ext>
              </a:extLst>
            </p:cNvPr>
            <p:cNvCxnSpPr/>
            <p:nvPr/>
          </p:nvCxnSpPr>
          <p:spPr bwMode="auto">
            <a:xfrm>
              <a:off x="1110154" y="2000250"/>
              <a:ext cx="1404446" cy="0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3" name="Text Box 69">
            <a:extLst>
              <a:ext uri="{FF2B5EF4-FFF2-40B4-BE49-F238E27FC236}">
                <a16:creationId xmlns:a16="http://schemas.microsoft.com/office/drawing/2014/main" id="{A1ED94B9-A1A2-474B-94FA-8FB284EBE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575489"/>
            <a:ext cx="3493264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 err="1"/>
              <a:t>IRReversible</a:t>
            </a:r>
            <a:r>
              <a:rPr lang="en-US" altLang="en-US" sz="1800" b="0" dirty="0"/>
              <a:t> expansion work: W</a:t>
            </a:r>
            <a:r>
              <a:rPr lang="en-US" altLang="en-US" sz="1800" b="0" baseline="-25000" dirty="0"/>
              <a:t>12</a:t>
            </a:r>
            <a:endParaRPr lang="en-US" altLang="en-US" sz="1800" b="0" dirty="0"/>
          </a:p>
        </p:txBody>
      </p:sp>
      <p:sp>
        <p:nvSpPr>
          <p:cNvPr id="64" name="Text Box 69">
            <a:extLst>
              <a:ext uri="{FF2B5EF4-FFF2-40B4-BE49-F238E27FC236}">
                <a16:creationId xmlns:a16="http://schemas.microsoft.com/office/drawing/2014/main" id="{201C019D-B8C5-468B-AC03-DD9579F42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7569" y="2222245"/>
            <a:ext cx="3554371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/>
              <a:t>Reversible compression work: W</a:t>
            </a:r>
            <a:r>
              <a:rPr lang="en-US" altLang="en-US" sz="1800" b="0" baseline="-25000" dirty="0"/>
              <a:t>rev12</a:t>
            </a:r>
            <a:endParaRPr lang="en-US" altLang="en-US" sz="1800" b="0" dirty="0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2F74A840-8757-408D-9FF1-592322CCA188}"/>
              </a:ext>
            </a:extLst>
          </p:cNvPr>
          <p:cNvGrpSpPr/>
          <p:nvPr/>
        </p:nvGrpSpPr>
        <p:grpSpPr>
          <a:xfrm>
            <a:off x="5410200" y="1039240"/>
            <a:ext cx="1665287" cy="1097280"/>
            <a:chOff x="5868988" y="1192530"/>
            <a:chExt cx="1665287" cy="1097280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73E4A8D2-CE20-4D9F-965D-9DFDF2734FD4}"/>
                </a:ext>
              </a:extLst>
            </p:cNvPr>
            <p:cNvSpPr/>
            <p:nvPr/>
          </p:nvSpPr>
          <p:spPr bwMode="auto">
            <a:xfrm>
              <a:off x="5868988" y="1192530"/>
              <a:ext cx="1665287" cy="1097280"/>
            </a:xfrm>
            <a:prstGeom prst="rect">
              <a:avLst/>
            </a:prstGeom>
            <a:pattFill prst="dkUpDiag">
              <a:fgClr>
                <a:schemeClr val="tx1"/>
              </a:fgClr>
              <a:bgClr>
                <a:schemeClr val="bg1"/>
              </a:bgClr>
            </a:patt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16B0094C-208C-4B71-8196-6E63B881876A}"/>
                </a:ext>
              </a:extLst>
            </p:cNvPr>
            <p:cNvSpPr/>
            <p:nvPr/>
          </p:nvSpPr>
          <p:spPr bwMode="auto">
            <a:xfrm>
              <a:off x="6021388" y="1344930"/>
              <a:ext cx="1512887" cy="82296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40000">
                  <a:schemeClr val="bg1">
                    <a:lumMod val="75000"/>
                  </a:schemeClr>
                </a:gs>
                <a:gs pos="64000">
                  <a:schemeClr val="bg1">
                    <a:lumMod val="75000"/>
                  </a:schemeClr>
                </a:gs>
                <a:gs pos="100000">
                  <a:schemeClr val="bg1"/>
                </a:gs>
              </a:gsLst>
              <a:lin ang="16200000" scaled="1"/>
              <a:tileRect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50FB6733-F224-4F7E-BC98-B4A7973CD8A2}"/>
              </a:ext>
            </a:extLst>
          </p:cNvPr>
          <p:cNvGrpSpPr/>
          <p:nvPr/>
        </p:nvGrpSpPr>
        <p:grpSpPr>
          <a:xfrm>
            <a:off x="6716077" y="1191640"/>
            <a:ext cx="1056323" cy="822960"/>
            <a:chOff x="6243637" y="1447800"/>
            <a:chExt cx="1056323" cy="822960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FDA98FD0-A628-482E-8AD4-A2FE572F585A}"/>
                </a:ext>
              </a:extLst>
            </p:cNvPr>
            <p:cNvSpPr/>
            <p:nvPr/>
          </p:nvSpPr>
          <p:spPr bwMode="auto">
            <a:xfrm>
              <a:off x="6477000" y="1706880"/>
              <a:ext cx="822960" cy="27432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40000">
                  <a:schemeClr val="bg1"/>
                </a:gs>
                <a:gs pos="6400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  <a:tileRect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7F3C69A9-CEC0-4BE7-898E-26D5F90059D2}"/>
                </a:ext>
              </a:extLst>
            </p:cNvPr>
            <p:cNvSpPr/>
            <p:nvPr/>
          </p:nvSpPr>
          <p:spPr bwMode="auto">
            <a:xfrm>
              <a:off x="6243637" y="1447800"/>
              <a:ext cx="274320" cy="82296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40000">
                  <a:schemeClr val="bg1"/>
                </a:gs>
                <a:gs pos="6400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  <a:tileRect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074A0F8D-47B7-4095-8511-45F575EF08BE}"/>
              </a:ext>
            </a:extLst>
          </p:cNvPr>
          <p:cNvGrpSpPr/>
          <p:nvPr/>
        </p:nvGrpSpPr>
        <p:grpSpPr>
          <a:xfrm>
            <a:off x="5682154" y="1202664"/>
            <a:ext cx="1404446" cy="800506"/>
            <a:chOff x="1110154" y="1199744"/>
            <a:chExt cx="1404446" cy="800506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074905F9-BCEF-4379-A86B-E2CDEBEB3BDA}"/>
                </a:ext>
              </a:extLst>
            </p:cNvPr>
            <p:cNvCxnSpPr/>
            <p:nvPr/>
          </p:nvCxnSpPr>
          <p:spPr bwMode="auto">
            <a:xfrm>
              <a:off x="1110154" y="1199744"/>
              <a:ext cx="1404446" cy="0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F23986ED-1BF5-413D-BFD1-BAB79008D0C0}"/>
                </a:ext>
              </a:extLst>
            </p:cNvPr>
            <p:cNvCxnSpPr/>
            <p:nvPr/>
          </p:nvCxnSpPr>
          <p:spPr bwMode="auto">
            <a:xfrm>
              <a:off x="1110154" y="2000250"/>
              <a:ext cx="1404446" cy="0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6" name="Text Box 69">
            <a:extLst>
              <a:ext uri="{FF2B5EF4-FFF2-40B4-BE49-F238E27FC236}">
                <a16:creationId xmlns:a16="http://schemas.microsoft.com/office/drawing/2014/main" id="{49009B39-463F-47CD-9F53-4696C8911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578409"/>
            <a:ext cx="3593676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 err="1"/>
              <a:t>IRReversible</a:t>
            </a:r>
            <a:r>
              <a:rPr lang="en-US" altLang="en-US" sz="1800" b="0" dirty="0"/>
              <a:t> compression work: W</a:t>
            </a:r>
            <a:r>
              <a:rPr lang="en-US" altLang="en-US" sz="1800" b="0" baseline="-25000" dirty="0"/>
              <a:t>12</a:t>
            </a:r>
            <a:endParaRPr lang="en-US" altLang="en-US" sz="1800" b="0" dirty="0"/>
          </a:p>
        </p:txBody>
      </p:sp>
      <p:sp>
        <p:nvSpPr>
          <p:cNvPr id="77" name="Text Box 69">
            <a:extLst>
              <a:ext uri="{FF2B5EF4-FFF2-40B4-BE49-F238E27FC236}">
                <a16:creationId xmlns:a16="http://schemas.microsoft.com/office/drawing/2014/main" id="{18CA6EE4-509D-489B-BF7D-9D911A7C7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8900" y="2944821"/>
            <a:ext cx="1530099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/>
              <a:t>|W</a:t>
            </a:r>
            <a:r>
              <a:rPr lang="en-US" altLang="en-US" sz="1800" b="0" baseline="-25000" dirty="0"/>
              <a:t>12</a:t>
            </a:r>
            <a:r>
              <a:rPr lang="en-US" altLang="en-US" sz="1800" b="0" i="0" dirty="0">
                <a:sym typeface="Symbol" panose="05050102010706020507" pitchFamily="18" charset="2"/>
              </a:rPr>
              <a:t>| </a:t>
            </a:r>
            <a:r>
              <a:rPr lang="en-US" altLang="en-US" sz="1800" b="0" dirty="0"/>
              <a:t> |W</a:t>
            </a:r>
            <a:r>
              <a:rPr lang="en-US" altLang="en-US" sz="1800" b="0" baseline="-25000" dirty="0"/>
              <a:t>rev12</a:t>
            </a:r>
            <a:r>
              <a:rPr lang="en-US" altLang="en-US" sz="1800" b="0" dirty="0"/>
              <a:t>|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729EBA39-EF30-4F11-8F47-FAF71F0A2872}"/>
              </a:ext>
            </a:extLst>
          </p:cNvPr>
          <p:cNvSpPr/>
          <p:nvPr/>
        </p:nvSpPr>
        <p:spPr bwMode="auto">
          <a:xfrm>
            <a:off x="6705600" y="2985285"/>
            <a:ext cx="681038" cy="294791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8" name="Text Box 69">
            <a:extLst>
              <a:ext uri="{FF2B5EF4-FFF2-40B4-BE49-F238E27FC236}">
                <a16:creationId xmlns:a16="http://schemas.microsoft.com/office/drawing/2014/main" id="{91313C3B-D688-4CA1-A45E-B1BDA0A8B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2926168"/>
            <a:ext cx="1297919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/>
              <a:t>W</a:t>
            </a:r>
            <a:r>
              <a:rPr lang="en-US" altLang="en-US" sz="1800" b="0" baseline="-25000" dirty="0"/>
              <a:t>12</a:t>
            </a:r>
            <a:r>
              <a:rPr lang="en-US" altLang="en-US" sz="1800" b="0" i="0" dirty="0">
                <a:sym typeface="Symbol" panose="05050102010706020507" pitchFamily="18" charset="2"/>
              </a:rPr>
              <a:t> </a:t>
            </a:r>
            <a:r>
              <a:rPr lang="en-US" altLang="en-US" sz="1800" b="0" dirty="0"/>
              <a:t> W</a:t>
            </a:r>
            <a:r>
              <a:rPr lang="en-US" altLang="en-US" sz="1800" b="0" baseline="-25000" dirty="0"/>
              <a:t>rev12</a:t>
            </a:r>
            <a:endParaRPr lang="en-US" altLang="en-US" sz="1800" b="0" dirty="0"/>
          </a:p>
        </p:txBody>
      </p:sp>
      <p:sp>
        <p:nvSpPr>
          <p:cNvPr id="79" name="Text Box 69">
            <a:extLst>
              <a:ext uri="{FF2B5EF4-FFF2-40B4-BE49-F238E27FC236}">
                <a16:creationId xmlns:a16="http://schemas.microsoft.com/office/drawing/2014/main" id="{37515CD0-9C16-40ED-8531-B0053DE33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2825" y="3401063"/>
            <a:ext cx="1400175" cy="3698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W</a:t>
            </a:r>
            <a:r>
              <a:rPr lang="en-US" altLang="en-US" sz="1800" baseline="-25000" dirty="0"/>
              <a:t>12</a:t>
            </a:r>
            <a:r>
              <a:rPr lang="en-US" altLang="en-US" sz="1800" i="0" dirty="0">
                <a:sym typeface="Symbol" panose="05050102010706020507" pitchFamily="18" charset="2"/>
              </a:rPr>
              <a:t> </a:t>
            </a:r>
            <a:r>
              <a:rPr lang="en-US" altLang="en-US" sz="1800" dirty="0"/>
              <a:t> W</a:t>
            </a:r>
            <a:r>
              <a:rPr lang="en-US" altLang="en-US" sz="1800" baseline="-25000" dirty="0"/>
              <a:t>rev12</a:t>
            </a:r>
            <a:endParaRPr lang="en-US" altLang="en-US" sz="1800" dirty="0"/>
          </a:p>
        </p:txBody>
      </p:sp>
      <p:sp>
        <p:nvSpPr>
          <p:cNvPr id="95" name="Text Box 71">
            <a:extLst>
              <a:ext uri="{FF2B5EF4-FFF2-40B4-BE49-F238E27FC236}">
                <a16:creationId xmlns:a16="http://schemas.microsoft.com/office/drawing/2014/main" id="{80C89D1A-1769-4369-A233-4A835345A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6769" y="4233548"/>
            <a:ext cx="46165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 err="1">
                <a:latin typeface="Arial" panose="020B0604020202020204" pitchFamily="34" charset="0"/>
              </a:rPr>
              <a:t>IRReversible</a:t>
            </a:r>
            <a:r>
              <a:rPr lang="en-US" altLang="en-US" sz="1800" i="0" dirty="0">
                <a:latin typeface="Arial" panose="020B0604020202020204" pitchFamily="34" charset="0"/>
              </a:rPr>
              <a:t> process: </a:t>
            </a:r>
            <a:r>
              <a:rPr lang="en-US" altLang="en-US" sz="1800" dirty="0"/>
              <a:t>Q</a:t>
            </a:r>
            <a:r>
              <a:rPr lang="en-US" altLang="en-US" sz="1800" baseline="-25000" dirty="0"/>
              <a:t>12</a:t>
            </a:r>
            <a:r>
              <a:rPr lang="en-US" altLang="en-US" sz="1800" dirty="0"/>
              <a:t> </a:t>
            </a:r>
            <a:r>
              <a:rPr lang="en-US" altLang="en-US" sz="1800" i="0" dirty="0"/>
              <a:t>-</a:t>
            </a:r>
            <a:r>
              <a:rPr lang="en-US" altLang="en-US" sz="1800" dirty="0"/>
              <a:t> W</a:t>
            </a:r>
            <a:r>
              <a:rPr lang="en-US" altLang="en-US" sz="1800" baseline="-25000" dirty="0"/>
              <a:t>12</a:t>
            </a:r>
            <a:r>
              <a:rPr lang="en-US" altLang="en-US" sz="1800" dirty="0"/>
              <a:t>   = U</a:t>
            </a:r>
            <a:r>
              <a:rPr lang="en-US" altLang="en-US" sz="1800" baseline="-25000" dirty="0"/>
              <a:t>2</a:t>
            </a:r>
            <a:r>
              <a:rPr lang="en-US" altLang="en-US" sz="1800" dirty="0"/>
              <a:t> – U</a:t>
            </a:r>
            <a:r>
              <a:rPr lang="en-US" altLang="en-US" sz="1800" baseline="-25000" dirty="0"/>
              <a:t>1</a:t>
            </a:r>
          </a:p>
        </p:txBody>
      </p:sp>
      <p:sp>
        <p:nvSpPr>
          <p:cNvPr id="96" name="Text Box 71">
            <a:extLst>
              <a:ext uri="{FF2B5EF4-FFF2-40B4-BE49-F238E27FC236}">
                <a16:creationId xmlns:a16="http://schemas.microsoft.com/office/drawing/2014/main" id="{0A085059-E4ED-4AFE-9721-83CD4B8A0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7450" y="4657410"/>
            <a:ext cx="39679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Subtracting: </a:t>
            </a:r>
            <a:r>
              <a:rPr lang="en-US" altLang="en-US" sz="1800" dirty="0"/>
              <a:t>Q</a:t>
            </a:r>
            <a:r>
              <a:rPr lang="en-US" altLang="en-US" sz="1800" baseline="-25000" dirty="0"/>
              <a:t>rev12</a:t>
            </a:r>
            <a:r>
              <a:rPr lang="en-US" altLang="en-US" sz="1800" dirty="0"/>
              <a:t> </a:t>
            </a:r>
            <a:r>
              <a:rPr lang="en-US" altLang="en-US" sz="1800" i="0" dirty="0"/>
              <a:t>-</a:t>
            </a:r>
            <a:r>
              <a:rPr lang="en-US" altLang="en-US" sz="1800" dirty="0"/>
              <a:t> Q</a:t>
            </a:r>
            <a:r>
              <a:rPr lang="en-US" altLang="en-US" sz="1800" baseline="-25000" dirty="0"/>
              <a:t>12</a:t>
            </a:r>
            <a:r>
              <a:rPr lang="en-US" altLang="en-US" sz="1800" dirty="0"/>
              <a:t> = W</a:t>
            </a:r>
            <a:r>
              <a:rPr lang="en-US" altLang="en-US" sz="1800" baseline="-25000" dirty="0"/>
              <a:t>rev12</a:t>
            </a:r>
            <a:r>
              <a:rPr lang="en-US" altLang="en-US" sz="1800" dirty="0"/>
              <a:t> </a:t>
            </a:r>
            <a:r>
              <a:rPr lang="en-US" altLang="en-US" sz="1800" i="0" dirty="0"/>
              <a:t>-</a:t>
            </a:r>
            <a:r>
              <a:rPr lang="en-US" altLang="en-US" sz="1800" dirty="0"/>
              <a:t> W</a:t>
            </a:r>
            <a:r>
              <a:rPr lang="en-US" altLang="en-US" sz="1800" baseline="-25000" dirty="0"/>
              <a:t>12</a:t>
            </a:r>
          </a:p>
        </p:txBody>
      </p:sp>
      <p:sp>
        <p:nvSpPr>
          <p:cNvPr id="97" name="Arrow: Right 96">
            <a:extLst>
              <a:ext uri="{FF2B5EF4-FFF2-40B4-BE49-F238E27FC236}">
                <a16:creationId xmlns:a16="http://schemas.microsoft.com/office/drawing/2014/main" id="{F02DE628-8357-44B1-9BFE-BE769C8DB2A7}"/>
              </a:ext>
            </a:extLst>
          </p:cNvPr>
          <p:cNvSpPr/>
          <p:nvPr/>
        </p:nvSpPr>
        <p:spPr bwMode="auto">
          <a:xfrm>
            <a:off x="4119562" y="5674283"/>
            <a:ext cx="681038" cy="294791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5486933-71BF-45BF-85CA-7A3A6650901A}"/>
              </a:ext>
            </a:extLst>
          </p:cNvPr>
          <p:cNvCxnSpPr/>
          <p:nvPr/>
        </p:nvCxnSpPr>
        <p:spPr bwMode="auto">
          <a:xfrm>
            <a:off x="2209800" y="4648200"/>
            <a:ext cx="5410200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Text Box 69">
            <a:extLst>
              <a:ext uri="{FF2B5EF4-FFF2-40B4-BE49-F238E27FC236}">
                <a16:creationId xmlns:a16="http://schemas.microsoft.com/office/drawing/2014/main" id="{AD68181E-BD78-4208-B7E3-835988689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9578" y="3423114"/>
            <a:ext cx="2953822" cy="36933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prstShdw prst="shdw17" dist="17961" dir="2700000">
              <a:srgbClr val="997A3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/>
              <a:t>“Friction” work: W</a:t>
            </a:r>
            <a:r>
              <a:rPr lang="en-US" altLang="en-US" sz="1800" b="0" baseline="-25000" dirty="0"/>
              <a:t>rev12</a:t>
            </a:r>
            <a:r>
              <a:rPr lang="en-US" altLang="en-US" sz="1800" b="0" dirty="0"/>
              <a:t> – W</a:t>
            </a:r>
            <a:r>
              <a:rPr lang="en-US" altLang="en-US" sz="1800" b="0" baseline="-25000" dirty="0"/>
              <a:t>12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B342E8-F511-4874-2C1C-5758493B3B42}"/>
              </a:ext>
            </a:extLst>
          </p:cNvPr>
          <p:cNvSpPr txBox="1"/>
          <p:nvPr/>
        </p:nvSpPr>
        <p:spPr>
          <a:xfrm>
            <a:off x="5003544" y="5530443"/>
            <a:ext cx="47147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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12-rev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(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Q̇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/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)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dt – </a:t>
            </a: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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12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(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Q̇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/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)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dt = </a:t>
            </a:r>
            <a:r>
              <a:rPr lang="en-US" sz="2400" i="0" dirty="0" err="1">
                <a:effectLst/>
                <a:latin typeface="Symbol" panose="05050102010706020507" pitchFamily="18" charset="2"/>
                <a:ea typeface="Aptos" panose="020B0004020202020204" pitchFamily="34" charset="0"/>
              </a:rPr>
              <a:t>D</a:t>
            </a:r>
            <a:r>
              <a:rPr lang="en-US" sz="2400" i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S</a:t>
            </a:r>
            <a:r>
              <a:rPr lang="en-US" sz="2400" i="1" baseline="-250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irrev</a:t>
            </a:r>
            <a:endParaRPr lang="en-US" sz="2400" baseline="-250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25000" decel="2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2564E-6 -3.33333E-6 L 0.08301 -0.0004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51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3.7037E-6 L -0.09279 0.00185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47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7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27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27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7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89" grpId="0"/>
      <p:bldP spid="27691" grpId="0"/>
      <p:bldP spid="27694" grpId="0"/>
      <p:bldP spid="58" grpId="0"/>
      <p:bldP spid="63" grpId="0"/>
      <p:bldP spid="64" grpId="0"/>
      <p:bldP spid="76" grpId="0"/>
      <p:bldP spid="77" grpId="0"/>
      <p:bldP spid="13" grpId="0" animBg="1"/>
      <p:bldP spid="78" grpId="0"/>
      <p:bldP spid="79" grpId="0" animBg="1"/>
      <p:bldP spid="95" grpId="0"/>
      <p:bldP spid="96" grpId="0"/>
      <p:bldP spid="97" grpId="0" animBg="1"/>
      <p:bldP spid="54" grpId="0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8BFCEB88-8C9B-4921-B737-8B5EA9A1E2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29371" y="279698"/>
            <a:ext cx="3196390" cy="588366"/>
          </a:xfrm>
        </p:spPr>
        <p:txBody>
          <a:bodyPr/>
          <a:lstStyle/>
          <a:p>
            <a:r>
              <a:rPr lang="en-US" altLang="en-US" dirty="0"/>
              <a:t>Gibbs equation</a:t>
            </a:r>
          </a:p>
        </p:txBody>
      </p:sp>
      <p:sp>
        <p:nvSpPr>
          <p:cNvPr id="51" name="Text Box 89">
            <a:extLst>
              <a:ext uri="{FF2B5EF4-FFF2-40B4-BE49-F238E27FC236}">
                <a16:creationId xmlns:a16="http://schemas.microsoft.com/office/drawing/2014/main" id="{72CB1BFF-8979-4566-85D6-5A7C45E2D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4363" y="4273366"/>
            <a:ext cx="2110193" cy="400110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 dirty="0"/>
              <a:t>T </a:t>
            </a:r>
            <a:r>
              <a:rPr lang="en-US" altLang="en-US" sz="2000" b="0" dirty="0" err="1"/>
              <a:t>dS</a:t>
            </a:r>
            <a:r>
              <a:rPr lang="en-US" altLang="en-US" sz="2000" b="0" dirty="0"/>
              <a:t> = </a:t>
            </a:r>
            <a:r>
              <a:rPr lang="en-US" altLang="en-US" sz="2000" b="0" dirty="0" err="1"/>
              <a:t>dU</a:t>
            </a:r>
            <a:r>
              <a:rPr lang="en-US" altLang="en-US" sz="2000" b="0" dirty="0"/>
              <a:t> + P </a:t>
            </a:r>
            <a:r>
              <a:rPr lang="en-US" altLang="en-US" sz="2000" b="0" dirty="0" err="1"/>
              <a:t>dV</a:t>
            </a:r>
            <a:r>
              <a:rPr lang="en-US" altLang="en-US" sz="2000" b="0" dirty="0"/>
              <a:t> </a:t>
            </a:r>
          </a:p>
        </p:txBody>
      </p:sp>
      <p:sp>
        <p:nvSpPr>
          <p:cNvPr id="52" name="Text Box 90">
            <a:extLst>
              <a:ext uri="{FF2B5EF4-FFF2-40B4-BE49-F238E27FC236}">
                <a16:creationId xmlns:a16="http://schemas.microsoft.com/office/drawing/2014/main" id="{044C215D-3A27-4E75-BEE1-5081EC098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273922"/>
            <a:ext cx="196720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Gibbs Equation:</a:t>
            </a:r>
            <a:endParaRPr lang="en-US" altLang="en-US" sz="1800" i="0" dirty="0"/>
          </a:p>
        </p:txBody>
      </p:sp>
      <p:sp>
        <p:nvSpPr>
          <p:cNvPr id="53" name="Text Box 90">
            <a:extLst>
              <a:ext uri="{FF2B5EF4-FFF2-40B4-BE49-F238E27FC236}">
                <a16:creationId xmlns:a16="http://schemas.microsoft.com/office/drawing/2014/main" id="{7FD9B25C-1A2E-495A-AB70-AA6AA6451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43000"/>
            <a:ext cx="5181483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 dirty="0">
                <a:latin typeface="Arial" panose="020B0604020202020204" pitchFamily="34" charset="0"/>
              </a:rPr>
              <a:t>Consider a ‘short’ process during time </a:t>
            </a:r>
            <a:r>
              <a:rPr lang="en-US" altLang="en-US" sz="2000" b="0" dirty="0">
                <a:latin typeface="+mn-lt"/>
              </a:rPr>
              <a:t>dt</a:t>
            </a:r>
          </a:p>
        </p:txBody>
      </p:sp>
      <p:sp>
        <p:nvSpPr>
          <p:cNvPr id="54" name="Text Box 90">
            <a:extLst>
              <a:ext uri="{FF2B5EF4-FFF2-40B4-BE49-F238E27FC236}">
                <a16:creationId xmlns:a16="http://schemas.microsoft.com/office/drawing/2014/main" id="{D044D1F9-7F76-4C7F-BD6E-7E8C06E1F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99046"/>
            <a:ext cx="1846980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 dirty="0">
                <a:latin typeface="Arial" panose="020B0604020202020204" pitchFamily="34" charset="0"/>
              </a:rPr>
              <a:t>If reversible:  </a:t>
            </a:r>
            <a:endParaRPr lang="en-US" altLang="en-US" sz="2000" b="0" dirty="0">
              <a:latin typeface="+mn-lt"/>
            </a:endParaRPr>
          </a:p>
        </p:txBody>
      </p:sp>
      <p:sp>
        <p:nvSpPr>
          <p:cNvPr id="55" name="Text Box 90">
            <a:extLst>
              <a:ext uri="{FF2B5EF4-FFF2-40B4-BE49-F238E27FC236}">
                <a16:creationId xmlns:a16="http://schemas.microsoft.com/office/drawing/2014/main" id="{3BF1E56E-98A6-47CD-969B-ED4DC8A70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86227"/>
            <a:ext cx="2016899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 dirty="0">
                <a:latin typeface="Arial" panose="020B0604020202020204" pitchFamily="34" charset="0"/>
              </a:rPr>
              <a:t>If irreversible: </a:t>
            </a:r>
            <a:endParaRPr lang="en-US" altLang="en-US" sz="2000" b="0" dirty="0">
              <a:latin typeface="+mn-lt"/>
            </a:endParaRPr>
          </a:p>
        </p:txBody>
      </p:sp>
      <p:sp>
        <p:nvSpPr>
          <p:cNvPr id="56" name="Text Box 90">
            <a:extLst>
              <a:ext uri="{FF2B5EF4-FFF2-40B4-BE49-F238E27FC236}">
                <a16:creationId xmlns:a16="http://schemas.microsoft.com/office/drawing/2014/main" id="{EF08825C-F5FB-4601-BC1E-9B3E837F6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8813" y="1652537"/>
            <a:ext cx="811441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 dirty="0">
                <a:latin typeface="Arial" panose="020B0604020202020204" pitchFamily="34" charset="0"/>
              </a:rPr>
              <a:t>Heat </a:t>
            </a:r>
            <a:endParaRPr lang="en-US" altLang="en-US" sz="2000" b="0" dirty="0">
              <a:latin typeface="+mn-lt"/>
            </a:endParaRPr>
          </a:p>
        </p:txBody>
      </p:sp>
      <p:sp>
        <p:nvSpPr>
          <p:cNvPr id="59" name="Text Box 90">
            <a:extLst>
              <a:ext uri="{FF2B5EF4-FFF2-40B4-BE49-F238E27FC236}">
                <a16:creationId xmlns:a16="http://schemas.microsoft.com/office/drawing/2014/main" id="{15ADD84D-EAC2-40DC-B7ED-DAF56B362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2" y="1652537"/>
            <a:ext cx="891783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 dirty="0">
                <a:latin typeface="Arial" panose="020B0604020202020204" pitchFamily="34" charset="0"/>
              </a:rPr>
              <a:t>Work </a:t>
            </a:r>
            <a:endParaRPr lang="en-US" altLang="en-US" sz="2000" b="0" dirty="0">
              <a:latin typeface="+mn-lt"/>
            </a:endParaRPr>
          </a:p>
        </p:txBody>
      </p:sp>
      <p:sp>
        <p:nvSpPr>
          <p:cNvPr id="63" name="Text Box 90">
            <a:extLst>
              <a:ext uri="{FF2B5EF4-FFF2-40B4-BE49-F238E27FC236}">
                <a16:creationId xmlns:a16="http://schemas.microsoft.com/office/drawing/2014/main" id="{4872134B-0223-4163-A995-B4AF88BA5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1334" y="1659731"/>
            <a:ext cx="397866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 dirty="0">
                <a:latin typeface="Arial" panose="020B0604020202020204" pitchFamily="34" charset="0"/>
              </a:rPr>
              <a:t>– </a:t>
            </a:r>
            <a:endParaRPr lang="en-US" altLang="en-US" sz="2000" b="0" dirty="0">
              <a:latin typeface="+mn-lt"/>
            </a:endParaRPr>
          </a:p>
        </p:txBody>
      </p:sp>
      <p:sp>
        <p:nvSpPr>
          <p:cNvPr id="64" name="Text Box 90">
            <a:extLst>
              <a:ext uri="{FF2B5EF4-FFF2-40B4-BE49-F238E27FC236}">
                <a16:creationId xmlns:a16="http://schemas.microsoft.com/office/drawing/2014/main" id="{845FCB3C-1564-43EF-8163-80ACF1823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0416" y="1659731"/>
            <a:ext cx="1422184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 dirty="0">
                <a:latin typeface="Arial" panose="020B0604020202020204" pitchFamily="34" charset="0"/>
              </a:rPr>
              <a:t>Internal E </a:t>
            </a:r>
            <a:endParaRPr lang="en-US" altLang="en-US" sz="2000" b="0" dirty="0">
              <a:latin typeface="+mn-lt"/>
            </a:endParaRP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54E4B407-A8D1-4A43-A510-7D3579EB8314}"/>
              </a:ext>
            </a:extLst>
          </p:cNvPr>
          <p:cNvSpPr/>
          <p:nvPr/>
        </p:nvSpPr>
        <p:spPr bwMode="auto">
          <a:xfrm>
            <a:off x="8153400" y="2209800"/>
            <a:ext cx="212761" cy="1056320"/>
          </a:xfrm>
          <a:prstGeom prst="rightBrace">
            <a:avLst>
              <a:gd name="adj1" fmla="val 53101"/>
              <a:gd name="adj2" fmla="val 50000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7" name="Text Box 90">
            <a:extLst>
              <a:ext uri="{FF2B5EF4-FFF2-40B4-BE49-F238E27FC236}">
                <a16:creationId xmlns:a16="http://schemas.microsoft.com/office/drawing/2014/main" id="{C91C45A4-3DB1-430B-B159-1874EDCA9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0977" y="3460208"/>
            <a:ext cx="1122423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 dirty="0">
                <a:latin typeface="+mn-lt"/>
              </a:rPr>
              <a:t>2</a:t>
            </a:r>
            <a:r>
              <a:rPr lang="en-US" altLang="en-US" sz="2000" i="0" baseline="30000" dirty="0">
                <a:latin typeface="+mn-lt"/>
              </a:rPr>
              <a:t>nd</a:t>
            </a:r>
            <a:r>
              <a:rPr lang="en-US" altLang="en-US" sz="2000" i="0" dirty="0">
                <a:latin typeface="+mn-lt"/>
              </a:rPr>
              <a:t> Law</a:t>
            </a:r>
            <a:r>
              <a:rPr lang="en-US" altLang="en-US" sz="2000" i="0" dirty="0">
                <a:latin typeface="Arial" panose="020B0604020202020204" pitchFamily="34" charset="0"/>
              </a:rPr>
              <a:t> </a:t>
            </a:r>
            <a:endParaRPr lang="en-US" altLang="en-US" sz="2000" b="0" dirty="0">
              <a:latin typeface="+mn-lt"/>
            </a:endParaRPr>
          </a:p>
        </p:txBody>
      </p:sp>
      <p:sp>
        <p:nvSpPr>
          <p:cNvPr id="69" name="Text Box 90">
            <a:extLst>
              <a:ext uri="{FF2B5EF4-FFF2-40B4-BE49-F238E27FC236}">
                <a16:creationId xmlns:a16="http://schemas.microsoft.com/office/drawing/2014/main" id="{212B2236-B884-40F1-9841-A4959B7C5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9593" y="3486090"/>
            <a:ext cx="1058303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 dirty="0">
                <a:latin typeface="+mn-lt"/>
              </a:rPr>
              <a:t>1</a:t>
            </a:r>
            <a:r>
              <a:rPr lang="en-US" altLang="en-US" sz="2000" i="0" baseline="30000" dirty="0">
                <a:latin typeface="+mn-lt"/>
              </a:rPr>
              <a:t>st</a:t>
            </a:r>
            <a:r>
              <a:rPr lang="en-US" altLang="en-US" sz="2000" i="0" dirty="0">
                <a:latin typeface="+mn-lt"/>
              </a:rPr>
              <a:t> Law</a:t>
            </a:r>
            <a:r>
              <a:rPr lang="en-US" altLang="en-US" sz="2000" i="0" dirty="0">
                <a:latin typeface="Arial" panose="020B0604020202020204" pitchFamily="34" charset="0"/>
              </a:rPr>
              <a:t> </a:t>
            </a:r>
            <a:endParaRPr lang="en-US" altLang="en-US" sz="2000" b="0" dirty="0">
              <a:latin typeface="+mn-lt"/>
            </a:endParaRPr>
          </a:p>
        </p:txBody>
      </p:sp>
      <p:sp>
        <p:nvSpPr>
          <p:cNvPr id="70" name="Text Box 89">
            <a:extLst>
              <a:ext uri="{FF2B5EF4-FFF2-40B4-BE49-F238E27FC236}">
                <a16:creationId xmlns:a16="http://schemas.microsoft.com/office/drawing/2014/main" id="{40FE96A3-9835-4BC0-9101-0E91EC15F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6150" y="4273366"/>
            <a:ext cx="2076787" cy="400110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 dirty="0"/>
              <a:t>T </a:t>
            </a:r>
            <a:r>
              <a:rPr lang="en-US" altLang="en-US" sz="2000" b="0" dirty="0" err="1"/>
              <a:t>dS</a:t>
            </a:r>
            <a:r>
              <a:rPr lang="en-US" altLang="en-US" sz="2000" b="0" dirty="0"/>
              <a:t> = </a:t>
            </a:r>
            <a:r>
              <a:rPr lang="en-US" altLang="en-US" sz="2000" b="0" dirty="0" err="1"/>
              <a:t>dH</a:t>
            </a:r>
            <a:r>
              <a:rPr lang="en-US" altLang="en-US" sz="2000" b="0" dirty="0"/>
              <a:t> – V </a:t>
            </a:r>
            <a:r>
              <a:rPr lang="en-US" altLang="en-US" sz="2000" b="0" dirty="0" err="1"/>
              <a:t>dP</a:t>
            </a:r>
            <a:r>
              <a:rPr lang="en-US" altLang="en-US" sz="2000" b="0" dirty="0"/>
              <a:t> </a:t>
            </a:r>
          </a:p>
        </p:txBody>
      </p:sp>
      <p:sp>
        <p:nvSpPr>
          <p:cNvPr id="71" name="Text Box 90">
            <a:extLst>
              <a:ext uri="{FF2B5EF4-FFF2-40B4-BE49-F238E27FC236}">
                <a16:creationId xmlns:a16="http://schemas.microsoft.com/office/drawing/2014/main" id="{6C49AAAA-C60A-4C41-A652-A398C0E62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060" y="4937382"/>
            <a:ext cx="171072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Equivalent to:</a:t>
            </a:r>
            <a:endParaRPr lang="en-US" altLang="en-US" sz="1800" i="0" dirty="0"/>
          </a:p>
        </p:txBody>
      </p:sp>
      <p:sp>
        <p:nvSpPr>
          <p:cNvPr id="2" name="Text Box 89">
            <a:extLst>
              <a:ext uri="{FF2B5EF4-FFF2-40B4-BE49-F238E27FC236}">
                <a16:creationId xmlns:a16="http://schemas.microsoft.com/office/drawing/2014/main" id="{463C4130-1F8D-A9F2-7E58-0EC8097DF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2080" y="2327096"/>
            <a:ext cx="498855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dirty="0" err="1"/>
              <a:t>dU</a:t>
            </a:r>
            <a:endParaRPr lang="en-US" altLang="en-US" sz="2000" dirty="0"/>
          </a:p>
        </p:txBody>
      </p:sp>
      <p:sp>
        <p:nvSpPr>
          <p:cNvPr id="3" name="Text Box 89">
            <a:extLst>
              <a:ext uri="{FF2B5EF4-FFF2-40B4-BE49-F238E27FC236}">
                <a16:creationId xmlns:a16="http://schemas.microsoft.com/office/drawing/2014/main" id="{02206CA2-D373-6FBC-B398-E76DB8937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0430" y="2122613"/>
            <a:ext cx="1904689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None/>
            </a:pPr>
            <a:r>
              <a:rPr lang="fr-FR" dirty="0"/>
              <a:t>Q̇ </a:t>
            </a:r>
            <a:r>
              <a:rPr lang="fr-FR" baseline="-25000" dirty="0" err="1"/>
              <a:t>rev</a:t>
            </a:r>
            <a:r>
              <a:rPr lang="fr-FR" dirty="0"/>
              <a:t> </a:t>
            </a:r>
            <a:r>
              <a:rPr lang="fr-FR" dirty="0" err="1"/>
              <a:t>dt</a:t>
            </a:r>
            <a:r>
              <a:rPr lang="fr-FR" dirty="0"/>
              <a:t> = </a:t>
            </a:r>
            <a:r>
              <a:rPr lang="fr-FR" dirty="0" err="1"/>
              <a:t>TdS</a:t>
            </a:r>
            <a:endParaRPr lang="en-US" dirty="0"/>
          </a:p>
        </p:txBody>
      </p:sp>
      <p:sp>
        <p:nvSpPr>
          <p:cNvPr id="11" name="Text Box 89">
            <a:extLst>
              <a:ext uri="{FF2B5EF4-FFF2-40B4-BE49-F238E27FC236}">
                <a16:creationId xmlns:a16="http://schemas.microsoft.com/office/drawing/2014/main" id="{2B3C28D4-B80D-064C-276F-F4F41A16F3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4813" y="2861196"/>
            <a:ext cx="3159839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None/>
            </a:pPr>
            <a:r>
              <a:rPr lang="fr-FR" dirty="0"/>
              <a:t>Ẇ </a:t>
            </a:r>
            <a:r>
              <a:rPr lang="fr-FR" baseline="-25000" dirty="0" err="1"/>
              <a:t>rev</a:t>
            </a:r>
            <a:r>
              <a:rPr lang="fr-FR" dirty="0"/>
              <a:t> </a:t>
            </a:r>
            <a:r>
              <a:rPr lang="fr-FR" dirty="0" err="1"/>
              <a:t>dt</a:t>
            </a:r>
            <a:r>
              <a:rPr lang="fr-FR" dirty="0"/>
              <a:t> = </a:t>
            </a:r>
            <a:r>
              <a:rPr lang="fr-FR" dirty="0" err="1"/>
              <a:t>PdV</a:t>
            </a:r>
            <a:r>
              <a:rPr lang="fr-FR" dirty="0"/>
              <a:t> - </a:t>
            </a:r>
            <a:r>
              <a:rPr lang="fr-FR" dirty="0" err="1"/>
              <a:t>TdS</a:t>
            </a:r>
            <a:r>
              <a:rPr lang="fr-FR" baseline="-25000" dirty="0" err="1"/>
              <a:t>irrev</a:t>
            </a:r>
            <a:endParaRPr lang="en-US" baseline="-25000" dirty="0"/>
          </a:p>
        </p:txBody>
      </p:sp>
      <p:sp>
        <p:nvSpPr>
          <p:cNvPr id="13" name="Text Box 89">
            <a:extLst>
              <a:ext uri="{FF2B5EF4-FFF2-40B4-BE49-F238E27FC236}">
                <a16:creationId xmlns:a16="http://schemas.microsoft.com/office/drawing/2014/main" id="{7A144FEF-ABB1-B4C4-C886-B127FE91ED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6586" y="2722737"/>
            <a:ext cx="2735044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None/>
            </a:pPr>
            <a:r>
              <a:rPr lang="fr-FR" dirty="0"/>
              <a:t>Q̇ </a:t>
            </a:r>
            <a:r>
              <a:rPr lang="fr-FR" dirty="0" err="1"/>
              <a:t>dt</a:t>
            </a:r>
            <a:r>
              <a:rPr lang="fr-FR" dirty="0"/>
              <a:t> = </a:t>
            </a:r>
            <a:r>
              <a:rPr lang="fr-FR" dirty="0" err="1"/>
              <a:t>TdS</a:t>
            </a:r>
            <a:r>
              <a:rPr lang="fr-FR" dirty="0"/>
              <a:t> - </a:t>
            </a:r>
            <a:r>
              <a:rPr lang="fr-FR" dirty="0" err="1"/>
              <a:t>TdS</a:t>
            </a:r>
            <a:r>
              <a:rPr lang="fr-FR" baseline="-25000" dirty="0" err="1"/>
              <a:t>irrev</a:t>
            </a:r>
            <a:endParaRPr lang="en-US" baseline="-25000" dirty="0"/>
          </a:p>
        </p:txBody>
      </p:sp>
      <p:sp>
        <p:nvSpPr>
          <p:cNvPr id="14" name="Text Box 89">
            <a:extLst>
              <a:ext uri="{FF2B5EF4-FFF2-40B4-BE49-F238E27FC236}">
                <a16:creationId xmlns:a16="http://schemas.microsoft.com/office/drawing/2014/main" id="{B0CD5862-2021-0ABF-894D-CA8232A95F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4556" y="2155009"/>
            <a:ext cx="1989647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None/>
            </a:pPr>
            <a:r>
              <a:rPr lang="fr-FR" dirty="0"/>
              <a:t>Ẇ </a:t>
            </a:r>
            <a:r>
              <a:rPr lang="fr-FR" baseline="-25000" dirty="0" err="1"/>
              <a:t>rev</a:t>
            </a:r>
            <a:r>
              <a:rPr lang="fr-FR" dirty="0"/>
              <a:t> </a:t>
            </a:r>
            <a:r>
              <a:rPr lang="fr-FR" dirty="0" err="1"/>
              <a:t>dt</a:t>
            </a:r>
            <a:r>
              <a:rPr lang="fr-FR" dirty="0"/>
              <a:t> = </a:t>
            </a:r>
            <a:r>
              <a:rPr lang="fr-FR" dirty="0" err="1"/>
              <a:t>PdV</a:t>
            </a:r>
            <a:endParaRPr lang="en-US" dirty="0"/>
          </a:p>
        </p:txBody>
      </p:sp>
      <p:sp>
        <p:nvSpPr>
          <p:cNvPr id="15" name="Text Box 89">
            <a:extLst>
              <a:ext uri="{FF2B5EF4-FFF2-40B4-BE49-F238E27FC236}">
                <a16:creationId xmlns:a16="http://schemas.microsoft.com/office/drawing/2014/main" id="{784467AA-BB45-883F-C64B-1A6985F85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4096" y="4845049"/>
            <a:ext cx="2704587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None/>
            </a:pPr>
            <a:r>
              <a:rPr lang="fr-FR" dirty="0" err="1"/>
              <a:t>dS</a:t>
            </a:r>
            <a:r>
              <a:rPr lang="fr-FR" dirty="0"/>
              <a:t> = Q̇/T </a:t>
            </a:r>
            <a:r>
              <a:rPr lang="fr-FR" dirty="0" err="1"/>
              <a:t>dt</a:t>
            </a:r>
            <a:r>
              <a:rPr lang="fr-FR" dirty="0"/>
              <a:t> + </a:t>
            </a:r>
            <a:r>
              <a:rPr lang="fr-FR" dirty="0" err="1"/>
              <a:t>dS</a:t>
            </a:r>
            <a:r>
              <a:rPr lang="fr-FR" baseline="-25000" dirty="0" err="1"/>
              <a:t>irrev</a:t>
            </a:r>
            <a:endParaRPr lang="en-US" baseline="-250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6" grpId="0" animBg="1"/>
      <p:bldP spid="59" grpId="0" animBg="1"/>
      <p:bldP spid="63" grpId="0" animBg="1"/>
      <p:bldP spid="64" grpId="0" animBg="1"/>
      <p:bldP spid="9" grpId="0" animBg="1"/>
      <p:bldP spid="67" grpId="0" animBg="1"/>
      <p:bldP spid="69" grpId="0" animBg="1"/>
      <p:bldP spid="70" grpId="0" animBg="1"/>
      <p:bldP spid="71" grpId="0" animBg="1"/>
      <p:bldP spid="2" grpId="0" animBg="1"/>
      <p:bldP spid="3" grpId="0" animBg="1"/>
      <p:bldP spid="11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864E7407-6BB4-4397-9A85-D0331C72F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86200" y="276225"/>
            <a:ext cx="2130425" cy="588963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24579" name="TextBox 13">
            <a:extLst>
              <a:ext uri="{FF2B5EF4-FFF2-40B4-BE49-F238E27FC236}">
                <a16:creationId xmlns:a16="http://schemas.microsoft.com/office/drawing/2014/main" id="{7253BDC4-6584-44D4-8284-A4F1627FD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906" y="2050763"/>
            <a:ext cx="2539478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>
                <a:solidFill>
                  <a:srgbClr val="FF0000"/>
                </a:solidFill>
              </a:rPr>
              <a:t>Gibbs</a:t>
            </a:r>
            <a:r>
              <a:rPr lang="en-US" altLang="en-US" sz="2400" dirty="0"/>
              <a:t> Equation</a:t>
            </a:r>
          </a:p>
        </p:txBody>
      </p:sp>
      <p:sp>
        <p:nvSpPr>
          <p:cNvPr id="24583" name="Rectangle 3">
            <a:extLst>
              <a:ext uri="{FF2B5EF4-FFF2-40B4-BE49-F238E27FC236}">
                <a16:creationId xmlns:a16="http://schemas.microsoft.com/office/drawing/2014/main" id="{450EF237-1E70-4489-BF29-949AC7E62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0185" y="735847"/>
            <a:ext cx="6952225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i="0" dirty="0">
                <a:solidFill>
                  <a:schemeClr val="tx1"/>
                </a:solidFill>
              </a:rPr>
              <a:t>Entropy Relations with other Properties</a:t>
            </a:r>
          </a:p>
        </p:txBody>
      </p:sp>
      <p:sp>
        <p:nvSpPr>
          <p:cNvPr id="10" name="Text Box 89">
            <a:extLst>
              <a:ext uri="{FF2B5EF4-FFF2-40B4-BE49-F238E27FC236}">
                <a16:creationId xmlns:a16="http://schemas.microsoft.com/office/drawing/2014/main" id="{376038FF-B661-471F-92FD-A2234A169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6213" y="2176661"/>
            <a:ext cx="2110193" cy="400110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 dirty="0"/>
              <a:t>T </a:t>
            </a:r>
            <a:r>
              <a:rPr lang="en-US" altLang="en-US" sz="2000" b="0" dirty="0" err="1"/>
              <a:t>dS</a:t>
            </a:r>
            <a:r>
              <a:rPr lang="en-US" altLang="en-US" sz="2000" b="0" dirty="0"/>
              <a:t> = </a:t>
            </a:r>
            <a:r>
              <a:rPr lang="en-US" altLang="en-US" sz="2000" b="0" dirty="0" err="1"/>
              <a:t>dU</a:t>
            </a:r>
            <a:r>
              <a:rPr lang="en-US" altLang="en-US" sz="2000" b="0" dirty="0"/>
              <a:t> + P </a:t>
            </a:r>
            <a:r>
              <a:rPr lang="en-US" altLang="en-US" sz="2000" b="0" dirty="0" err="1"/>
              <a:t>dV</a:t>
            </a:r>
            <a:r>
              <a:rPr lang="en-US" altLang="en-US" sz="2000" b="0" dirty="0"/>
              <a:t> </a:t>
            </a:r>
          </a:p>
        </p:txBody>
      </p:sp>
      <p:sp>
        <p:nvSpPr>
          <p:cNvPr id="11" name="Text Box 89">
            <a:extLst>
              <a:ext uri="{FF2B5EF4-FFF2-40B4-BE49-F238E27FC236}">
                <a16:creationId xmlns:a16="http://schemas.microsoft.com/office/drawing/2014/main" id="{622B8391-8486-4C03-9141-9DB789B05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915" y="4552890"/>
            <a:ext cx="2076787" cy="400110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 dirty="0"/>
              <a:t>T </a:t>
            </a:r>
            <a:r>
              <a:rPr lang="en-US" altLang="en-US" sz="2000" b="0" dirty="0" err="1"/>
              <a:t>dS</a:t>
            </a:r>
            <a:r>
              <a:rPr lang="en-US" altLang="en-US" sz="2000" b="0" dirty="0"/>
              <a:t> = </a:t>
            </a:r>
            <a:r>
              <a:rPr lang="en-US" altLang="en-US" sz="2000" b="0" dirty="0" err="1"/>
              <a:t>dH</a:t>
            </a:r>
            <a:r>
              <a:rPr lang="en-US" altLang="en-US" sz="2000" b="0" dirty="0"/>
              <a:t> – V </a:t>
            </a:r>
            <a:r>
              <a:rPr lang="en-US" altLang="en-US" sz="2000" b="0" dirty="0" err="1"/>
              <a:t>dP</a:t>
            </a:r>
            <a:r>
              <a:rPr lang="en-US" altLang="en-US" sz="2000" b="0" dirty="0"/>
              <a:t> </a:t>
            </a:r>
          </a:p>
        </p:txBody>
      </p:sp>
      <p:sp>
        <p:nvSpPr>
          <p:cNvPr id="26" name="TextBox 13">
            <a:extLst>
              <a:ext uri="{FF2B5EF4-FFF2-40B4-BE49-F238E27FC236}">
                <a16:creationId xmlns:a16="http://schemas.microsoft.com/office/drawing/2014/main" id="{0834774F-1CA5-436B-9493-945967A41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645" y="4375150"/>
            <a:ext cx="954107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/>
              <a:t>Also:</a:t>
            </a:r>
          </a:p>
        </p:txBody>
      </p:sp>
      <p:sp>
        <p:nvSpPr>
          <p:cNvPr id="28" name="TextBox 13">
            <a:extLst>
              <a:ext uri="{FF2B5EF4-FFF2-40B4-BE49-F238E27FC236}">
                <a16:creationId xmlns:a16="http://schemas.microsoft.com/office/drawing/2014/main" id="{4236A6E1-CA8E-4619-A72D-5B7431903D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41956"/>
            <a:ext cx="3615092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/>
              <a:t>From 2</a:t>
            </a:r>
            <a:r>
              <a:rPr lang="en-US" altLang="en-US" sz="2400" baseline="30000" dirty="0"/>
              <a:t>nd</a:t>
            </a:r>
            <a:r>
              <a:rPr lang="en-US" altLang="en-US" sz="2400" dirty="0"/>
              <a:t> Law + 1</a:t>
            </a:r>
            <a:r>
              <a:rPr lang="en-US" altLang="en-US" sz="2400" baseline="30000" dirty="0"/>
              <a:t>st</a:t>
            </a:r>
            <a:r>
              <a:rPr lang="en-US" altLang="en-US" sz="2400" dirty="0"/>
              <a:t> Law</a:t>
            </a:r>
          </a:p>
        </p:txBody>
      </p:sp>
      <p:sp>
        <p:nvSpPr>
          <p:cNvPr id="29" name="TextBox 13">
            <a:extLst>
              <a:ext uri="{FF2B5EF4-FFF2-40B4-BE49-F238E27FC236}">
                <a16:creationId xmlns:a16="http://schemas.microsoft.com/office/drawing/2014/main" id="{06EEC727-E6C0-4D1A-97AD-6C90063E2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174463"/>
            <a:ext cx="159813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>
              <a:buClr>
                <a:srgbClr val="FF0000"/>
              </a:buClr>
            </a:pPr>
            <a:r>
              <a:rPr lang="en-US" altLang="en-US" sz="2400" dirty="0"/>
              <a:t>Heat</a:t>
            </a:r>
          </a:p>
          <a:p>
            <a:pPr marL="0" indent="0" algn="ctr">
              <a:buClr>
                <a:srgbClr val="FF0000"/>
              </a:buClr>
            </a:pPr>
            <a:r>
              <a:rPr lang="en-US" altLang="en-US" sz="2400" i="0" dirty="0"/>
              <a:t>(</a:t>
            </a:r>
            <a:r>
              <a:rPr lang="en-US" altLang="en-US" sz="2400" dirty="0"/>
              <a:t>+ </a:t>
            </a:r>
            <a:r>
              <a:rPr lang="en-US" altLang="en-US" sz="2400" b="0" dirty="0">
                <a:latin typeface="+mn-lt"/>
              </a:rPr>
              <a:t>T </a:t>
            </a:r>
            <a:r>
              <a:rPr lang="en-US" altLang="en-US" sz="2400" b="0" dirty="0" err="1">
                <a:latin typeface="+mn-lt"/>
              </a:rPr>
              <a:t>dS</a:t>
            </a:r>
            <a:r>
              <a:rPr lang="en-US" altLang="en-US" sz="2400" b="0" baseline="-25000" dirty="0" err="1">
                <a:latin typeface="+mn-lt"/>
              </a:rPr>
              <a:t>irrev</a:t>
            </a:r>
            <a:r>
              <a:rPr lang="en-US" altLang="en-US" sz="2400" i="0" dirty="0"/>
              <a:t>)</a:t>
            </a:r>
          </a:p>
        </p:txBody>
      </p:sp>
      <p:sp>
        <p:nvSpPr>
          <p:cNvPr id="31" name="TextBox 13">
            <a:extLst>
              <a:ext uri="{FF2B5EF4-FFF2-40B4-BE49-F238E27FC236}">
                <a16:creationId xmlns:a16="http://schemas.microsoft.com/office/drawing/2014/main" id="{8A429A1C-00C7-4213-A5C9-134B369C20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5236" y="3174463"/>
            <a:ext cx="151836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>
              <a:buClr>
                <a:srgbClr val="FF0000"/>
              </a:buClr>
            </a:pPr>
            <a:r>
              <a:rPr lang="en-US" altLang="en-US" sz="2400" dirty="0"/>
              <a:t>Work</a:t>
            </a:r>
          </a:p>
          <a:p>
            <a:pPr marL="0" indent="0" algn="ctr">
              <a:buClr>
                <a:srgbClr val="FF0000"/>
              </a:buClr>
            </a:pPr>
            <a:r>
              <a:rPr lang="en-US" altLang="en-US" sz="2400" i="0" dirty="0"/>
              <a:t>(</a:t>
            </a:r>
            <a:r>
              <a:rPr lang="en-US" altLang="en-US" sz="2400" dirty="0"/>
              <a:t>+ </a:t>
            </a:r>
            <a:r>
              <a:rPr lang="en-US" altLang="en-US" sz="2400" b="0" dirty="0" err="1">
                <a:latin typeface="+mn-lt"/>
              </a:rPr>
              <a:t>W</a:t>
            </a:r>
            <a:r>
              <a:rPr lang="en-US" altLang="en-US" sz="2400" b="0" baseline="-25000" dirty="0" err="1">
                <a:latin typeface="+mn-lt"/>
              </a:rPr>
              <a:t>friction</a:t>
            </a:r>
            <a:r>
              <a:rPr lang="en-US" altLang="en-US" sz="2400" i="0" dirty="0"/>
              <a:t>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9FB6798-F3EC-419A-B2F7-C41146FA90F5}"/>
              </a:ext>
            </a:extLst>
          </p:cNvPr>
          <p:cNvGrpSpPr/>
          <p:nvPr/>
        </p:nvGrpSpPr>
        <p:grpSpPr>
          <a:xfrm>
            <a:off x="1783080" y="2133600"/>
            <a:ext cx="1722121" cy="2012412"/>
            <a:chOff x="1783080" y="2133600"/>
            <a:chExt cx="1722121" cy="2012412"/>
          </a:xfrm>
        </p:grpSpPr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86FB9AC9-DC9B-409E-9F9E-B8C2D349338D}"/>
                </a:ext>
              </a:extLst>
            </p:cNvPr>
            <p:cNvSpPr/>
            <p:nvPr/>
          </p:nvSpPr>
          <p:spPr bwMode="auto">
            <a:xfrm>
              <a:off x="2890385" y="2133600"/>
              <a:ext cx="614816" cy="577850"/>
            </a:xfrm>
            <a:prstGeom prst="roundRect">
              <a:avLst>
                <a:gd name="adj" fmla="val 36961"/>
              </a:avLst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2D8D97A3-3BCA-48EE-9E13-6601286CE671}"/>
                </a:ext>
              </a:extLst>
            </p:cNvPr>
            <p:cNvSpPr/>
            <p:nvPr/>
          </p:nvSpPr>
          <p:spPr bwMode="auto">
            <a:xfrm>
              <a:off x="1783080" y="3140172"/>
              <a:ext cx="1645920" cy="1005840"/>
            </a:xfrm>
            <a:prstGeom prst="roundRect">
              <a:avLst>
                <a:gd name="adj" fmla="val 36961"/>
              </a:avLst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744BDE67-32DD-4264-B342-C2ABE9629A88}"/>
                </a:ext>
              </a:extLst>
            </p:cNvPr>
            <p:cNvCxnSpPr>
              <a:stCxn id="2" idx="2"/>
              <a:endCxn id="29" idx="0"/>
            </p:cNvCxnSpPr>
            <p:nvPr/>
          </p:nvCxnSpPr>
          <p:spPr bwMode="auto">
            <a:xfrm flipH="1">
              <a:off x="2627865" y="2711450"/>
              <a:ext cx="569928" cy="463013"/>
            </a:xfrm>
            <a:prstGeom prst="straightConnector1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9600BE6-A422-4224-9174-505203307FA7}"/>
              </a:ext>
            </a:extLst>
          </p:cNvPr>
          <p:cNvGrpSpPr/>
          <p:nvPr/>
        </p:nvGrpSpPr>
        <p:grpSpPr>
          <a:xfrm>
            <a:off x="4267200" y="2133600"/>
            <a:ext cx="1752600" cy="2001651"/>
            <a:chOff x="4267200" y="2133600"/>
            <a:chExt cx="1752600" cy="2001651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844811A1-ECCC-463F-A74A-E3DEA1FCF237}"/>
                </a:ext>
              </a:extLst>
            </p:cNvPr>
            <p:cNvSpPr/>
            <p:nvPr/>
          </p:nvSpPr>
          <p:spPr bwMode="auto">
            <a:xfrm>
              <a:off x="4267200" y="2133600"/>
              <a:ext cx="614816" cy="577850"/>
            </a:xfrm>
            <a:prstGeom prst="roundRect">
              <a:avLst>
                <a:gd name="adj" fmla="val 36961"/>
              </a:avLst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74668BCA-21DF-46BE-9DBC-BE117F608C7C}"/>
                </a:ext>
              </a:extLst>
            </p:cNvPr>
            <p:cNvSpPr/>
            <p:nvPr/>
          </p:nvSpPr>
          <p:spPr bwMode="auto">
            <a:xfrm>
              <a:off x="4373880" y="3129411"/>
              <a:ext cx="1645920" cy="1005840"/>
            </a:xfrm>
            <a:prstGeom prst="roundRect">
              <a:avLst>
                <a:gd name="adj" fmla="val 36961"/>
              </a:avLst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1F524F75-8AD8-415D-9C44-3804A5615F2B}"/>
                </a:ext>
              </a:extLst>
            </p:cNvPr>
            <p:cNvCxnSpPr>
              <a:cxnSpLocks/>
              <a:stCxn id="13" idx="2"/>
              <a:endCxn id="14" idx="0"/>
            </p:cNvCxnSpPr>
            <p:nvPr/>
          </p:nvCxnSpPr>
          <p:spPr bwMode="auto">
            <a:xfrm>
              <a:off x="4574608" y="2711450"/>
              <a:ext cx="622232" cy="417961"/>
            </a:xfrm>
            <a:prstGeom prst="straightConnector1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</p:grp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6" grpId="0"/>
      <p:bldP spid="29" grpId="0"/>
      <p:bldP spid="3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4|25.1|58.5|21.4|38.2|8.5|16.7|54.3|34.7|7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2|50.3|86.7|78.6|52.4|27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6|20.8|35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47068</TotalTime>
  <Words>231</Words>
  <Application>Microsoft Office PowerPoint</Application>
  <PresentationFormat>A4 Paper (210x297 mm)</PresentationFormat>
  <Paragraphs>49</Paragraphs>
  <Slides>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Symbol</vt:lpstr>
      <vt:lpstr>Times New Roman</vt:lpstr>
      <vt:lpstr>Default Design</vt:lpstr>
      <vt:lpstr>MathType 7.0 Equation</vt:lpstr>
      <vt:lpstr>Thermodynamics</vt:lpstr>
      <vt:lpstr>Departure from reversible</vt:lpstr>
      <vt:lpstr>Gibbs equation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894</cp:revision>
  <dcterms:created xsi:type="dcterms:W3CDTF">2002-03-24T06:41:14Z</dcterms:created>
  <dcterms:modified xsi:type="dcterms:W3CDTF">2024-10-25T21:28:30Z</dcterms:modified>
</cp:coreProperties>
</file>