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7" r:id="rId2"/>
    <p:sldId id="578" r:id="rId3"/>
    <p:sldId id="579" r:id="rId4"/>
    <p:sldId id="400" r:id="rId5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9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D012B"/>
    <a:srgbClr val="DDDDDD"/>
    <a:srgbClr val="B2B2B2"/>
    <a:srgbClr val="CCCCFF"/>
    <a:srgbClr val="FFCC66"/>
    <a:srgbClr val="FF99CC"/>
    <a:srgbClr val="FF006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6" y="43"/>
      </p:cViewPr>
      <p:guideLst>
        <p:guide orient="horz" pos="3792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B8DB7DAE-734A-49FE-89C8-5F2FBD84B666}"/>
    <pc:docChg chg="undo custSel modSld modMainMaster">
      <pc:chgData name="Mohamed Nabil Sabry" userId="63bbbcbf96592b02" providerId="LiveId" clId="{B8DB7DAE-734A-49FE-89C8-5F2FBD84B666}" dt="2024-10-25T02:51:01.572" v="348" actId="1076"/>
      <pc:docMkLst>
        <pc:docMk/>
      </pc:docMkLst>
      <pc:sldChg chg="setBg">
        <pc:chgData name="Mohamed Nabil Sabry" userId="63bbbcbf96592b02" providerId="LiveId" clId="{B8DB7DAE-734A-49FE-89C8-5F2FBD84B666}" dt="2024-10-25T02:32:47.675" v="4"/>
        <pc:sldMkLst>
          <pc:docMk/>
          <pc:sldMk cId="0" sldId="317"/>
        </pc:sldMkLst>
      </pc:sldChg>
      <pc:sldChg chg="addSp delSp modSp mod delAnim">
        <pc:chgData name="Mohamed Nabil Sabry" userId="63bbbcbf96592b02" providerId="LiveId" clId="{B8DB7DAE-734A-49FE-89C8-5F2FBD84B666}" dt="2024-10-25T02:51:01.572" v="348" actId="1076"/>
        <pc:sldMkLst>
          <pc:docMk/>
          <pc:sldMk cId="0" sldId="400"/>
        </pc:sldMkLst>
        <pc:spChg chg="add mod">
          <ac:chgData name="Mohamed Nabil Sabry" userId="63bbbcbf96592b02" providerId="LiveId" clId="{B8DB7DAE-734A-49FE-89C8-5F2FBD84B666}" dt="2024-10-25T02:50:33.076" v="333" actId="1076"/>
          <ac:spMkLst>
            <pc:docMk/>
            <pc:sldMk cId="0" sldId="400"/>
            <ac:spMk id="2" creationId="{2E15B4A5-1616-83B5-7468-898D45EBED01}"/>
          </ac:spMkLst>
        </pc:spChg>
        <pc:spChg chg="add mod">
          <ac:chgData name="Mohamed Nabil Sabry" userId="63bbbcbf96592b02" providerId="LiveId" clId="{B8DB7DAE-734A-49FE-89C8-5F2FBD84B666}" dt="2024-10-25T02:51:01.572" v="348" actId="1076"/>
          <ac:spMkLst>
            <pc:docMk/>
            <pc:sldMk cId="0" sldId="400"/>
            <ac:spMk id="3" creationId="{EBA766B3-0704-2026-8E89-F6D85795E835}"/>
          </ac:spMkLst>
        </pc:spChg>
        <pc:spChg chg="topLvl">
          <ac:chgData name="Mohamed Nabil Sabry" userId="63bbbcbf96592b02" providerId="LiveId" clId="{B8DB7DAE-734A-49FE-89C8-5F2FBD84B666}" dt="2024-10-25T02:50:24.690" v="331" actId="478"/>
          <ac:spMkLst>
            <pc:docMk/>
            <pc:sldMk cId="0" sldId="400"/>
            <ac:spMk id="23" creationId="{56195311-F68B-4D48-947D-DA11ECB3FEFB}"/>
          </ac:spMkLst>
        </pc:spChg>
        <pc:grpChg chg="del">
          <ac:chgData name="Mohamed Nabil Sabry" userId="63bbbcbf96592b02" providerId="LiveId" clId="{B8DB7DAE-734A-49FE-89C8-5F2FBD84B666}" dt="2024-10-25T02:50:24.690" v="331" actId="478"/>
          <ac:grpSpMkLst>
            <pc:docMk/>
            <pc:sldMk cId="0" sldId="400"/>
            <ac:grpSpMk id="17" creationId="{5AC23FA5-5223-4907-A070-4A588B70103D}"/>
          </ac:grpSpMkLst>
        </pc:grpChg>
        <pc:graphicFrameChg chg="del mod">
          <ac:chgData name="Mohamed Nabil Sabry" userId="63bbbcbf96592b02" providerId="LiveId" clId="{B8DB7DAE-734A-49FE-89C8-5F2FBD84B666}" dt="2024-10-25T02:50:37.430" v="334" actId="478"/>
          <ac:graphicFrameMkLst>
            <pc:docMk/>
            <pc:sldMk cId="0" sldId="400"/>
            <ac:graphicFrameMk id="15" creationId="{2FD0F63A-A215-4C62-8383-414CE92C65F5}"/>
          </ac:graphicFrameMkLst>
        </pc:graphicFrameChg>
        <pc:graphicFrameChg chg="del mod topLvl">
          <ac:chgData name="Mohamed Nabil Sabry" userId="63bbbcbf96592b02" providerId="LiveId" clId="{B8DB7DAE-734A-49FE-89C8-5F2FBD84B666}" dt="2024-10-25T02:50:24.690" v="331" actId="478"/>
          <ac:graphicFrameMkLst>
            <pc:docMk/>
            <pc:sldMk cId="0" sldId="400"/>
            <ac:graphicFrameMk id="22" creationId="{5C4C39DB-1F6F-4741-921C-C6BBB33C9E6C}"/>
          </ac:graphicFrameMkLst>
        </pc:graphicFrameChg>
      </pc:sldChg>
      <pc:sldChg chg="addSp delSp modSp mod setBg delAnim modAnim">
        <pc:chgData name="Mohamed Nabil Sabry" userId="63bbbcbf96592b02" providerId="LiveId" clId="{B8DB7DAE-734A-49FE-89C8-5F2FBD84B666}" dt="2024-10-25T02:49:02.121" v="324" actId="1076"/>
        <pc:sldMkLst>
          <pc:docMk/>
          <pc:sldMk cId="0" sldId="578"/>
        </pc:sldMkLst>
        <pc:spChg chg="add mod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3" creationId="{73329074-7BC3-02FB-E8FC-E71A4B5F4A01}"/>
          </ac:spMkLst>
        </pc:spChg>
        <pc:spChg chg="add mod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9" creationId="{A4B1B574-8AC0-EF5D-973F-AA1E6C7884B5}"/>
          </ac:spMkLst>
        </pc:spChg>
        <pc:spChg chg="add mod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10" creationId="{DE7BC6A2-BF9E-4115-DFE1-DD26AFF1C5CC}"/>
          </ac:spMkLst>
        </pc:spChg>
        <pc:spChg chg="add mod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11" creationId="{3F373C7A-1A79-8140-544D-9FA94891ADC8}"/>
          </ac:spMkLst>
        </pc:spChg>
        <pc:spChg chg="add mod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12" creationId="{90084312-A66D-0745-B5E5-D67D72C80337}"/>
          </ac:spMkLst>
        </pc:spChg>
        <pc:spChg chg="add mod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13" creationId="{B9177A09-AA1D-75B4-5BB0-CF17E081765B}"/>
          </ac:spMkLst>
        </pc:spChg>
        <pc:spChg chg="add mod">
          <ac:chgData name="Mohamed Nabil Sabry" userId="63bbbcbf96592b02" providerId="LiveId" clId="{B8DB7DAE-734A-49FE-89C8-5F2FBD84B666}" dt="2024-10-25T02:43:09.488" v="148" actId="1076"/>
          <ac:spMkLst>
            <pc:docMk/>
            <pc:sldMk cId="0" sldId="578"/>
            <ac:spMk id="15" creationId="{CAEB9398-4129-2A0A-8160-550F2B8D9A00}"/>
          </ac:spMkLst>
        </pc:spChg>
        <pc:spChg chg="add del mod">
          <ac:chgData name="Mohamed Nabil Sabry" userId="63bbbcbf96592b02" providerId="LiveId" clId="{B8DB7DAE-734A-49FE-89C8-5F2FBD84B666}" dt="2024-10-25T02:42:43.372" v="140" actId="478"/>
          <ac:spMkLst>
            <pc:docMk/>
            <pc:sldMk cId="0" sldId="578"/>
            <ac:spMk id="16" creationId="{0DDE0CB6-3062-ACCB-76FE-E6CBDFE1A9CB}"/>
          </ac:spMkLst>
        </pc:spChg>
        <pc:spChg chg="add mod">
          <ac:chgData name="Mohamed Nabil Sabry" userId="63bbbcbf96592b02" providerId="LiveId" clId="{B8DB7DAE-734A-49FE-89C8-5F2FBD84B666}" dt="2024-10-25T02:45:38.492" v="211" actId="1076"/>
          <ac:spMkLst>
            <pc:docMk/>
            <pc:sldMk cId="0" sldId="578"/>
            <ac:spMk id="17" creationId="{490D5081-6346-8CBF-5394-D2C1909DFF23}"/>
          </ac:spMkLst>
        </pc:spChg>
        <pc:spChg chg="add mod">
          <ac:chgData name="Mohamed Nabil Sabry" userId="63bbbcbf96592b02" providerId="LiveId" clId="{B8DB7DAE-734A-49FE-89C8-5F2FBD84B666}" dt="2024-10-25T02:46:23.220" v="217" actId="1076"/>
          <ac:spMkLst>
            <pc:docMk/>
            <pc:sldMk cId="0" sldId="578"/>
            <ac:spMk id="18" creationId="{1CDCAFFD-28D7-D15E-361A-5A410D62D3D0}"/>
          </ac:spMkLst>
        </pc:spChg>
        <pc:spChg chg="add mod">
          <ac:chgData name="Mohamed Nabil Sabry" userId="63bbbcbf96592b02" providerId="LiveId" clId="{B8DB7DAE-734A-49FE-89C8-5F2FBD84B666}" dt="2024-10-25T02:46:44.669" v="227" actId="6549"/>
          <ac:spMkLst>
            <pc:docMk/>
            <pc:sldMk cId="0" sldId="578"/>
            <ac:spMk id="19" creationId="{96FC1C9F-A5C4-2588-E574-B4081406A3BD}"/>
          </ac:spMkLst>
        </pc:spChg>
        <pc:spChg chg="add mod">
          <ac:chgData name="Mohamed Nabil Sabry" userId="63bbbcbf96592b02" providerId="LiveId" clId="{B8DB7DAE-734A-49FE-89C8-5F2FBD84B666}" dt="2024-10-25T02:49:02.121" v="324" actId="1076"/>
          <ac:spMkLst>
            <pc:docMk/>
            <pc:sldMk cId="0" sldId="578"/>
            <ac:spMk id="20" creationId="{6CDD91CE-97B7-CF21-68F9-10DE1193295D}"/>
          </ac:spMkLst>
        </pc:spChg>
        <pc:spChg chg="mod">
          <ac:chgData name="Mohamed Nabil Sabry" userId="63bbbcbf96592b02" providerId="LiveId" clId="{B8DB7DAE-734A-49FE-89C8-5F2FBD84B666}" dt="2024-10-25T02:47:20.364" v="261" actId="1035"/>
          <ac:spMkLst>
            <pc:docMk/>
            <pc:sldMk cId="0" sldId="578"/>
            <ac:spMk id="25629" creationId="{CDB23035-32ED-44BB-80DD-012F66DBD817}"/>
          </ac:spMkLst>
        </pc:spChg>
        <pc:spChg chg="mod">
          <ac:chgData name="Mohamed Nabil Sabry" userId="63bbbcbf96592b02" providerId="LiveId" clId="{B8DB7DAE-734A-49FE-89C8-5F2FBD84B666}" dt="2024-10-25T02:47:20.364" v="261" actId="1035"/>
          <ac:spMkLst>
            <pc:docMk/>
            <pc:sldMk cId="0" sldId="578"/>
            <ac:spMk id="25630" creationId="{132025EB-9EDB-4A25-8D5B-28B5B672B7FA}"/>
          </ac:spMkLst>
        </pc:spChg>
        <pc:spChg chg="mod">
          <ac:chgData name="Mohamed Nabil Sabry" userId="63bbbcbf96592b02" providerId="LiveId" clId="{B8DB7DAE-734A-49FE-89C8-5F2FBD84B666}" dt="2024-10-25T02:47:20.364" v="261" actId="1035"/>
          <ac:spMkLst>
            <pc:docMk/>
            <pc:sldMk cId="0" sldId="578"/>
            <ac:spMk id="25631" creationId="{A75601E7-09C8-4FA6-896B-4F73ED9BD648}"/>
          </ac:spMkLst>
        </pc:spChg>
        <pc:spChg chg="mod topLvl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25632" creationId="{CD698B3D-522F-47E6-8D05-A4AAB6762B2A}"/>
          </ac:spMkLst>
        </pc:spChg>
        <pc:spChg chg="mod topLvl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25633" creationId="{99AEC60B-0938-4794-B4AB-3CBD145EAA7B}"/>
          </ac:spMkLst>
        </pc:spChg>
        <pc:spChg chg="mod topLvl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25634" creationId="{0218F871-819E-4D29-B7E3-F667063AB388}"/>
          </ac:spMkLst>
        </pc:spChg>
        <pc:spChg chg="mod topLvl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25635" creationId="{8599EF15-1BAA-4525-8E37-E8E782D07B27}"/>
          </ac:spMkLst>
        </pc:spChg>
        <pc:spChg chg="mod topLvl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25642" creationId="{2DEFEE18-FA75-4C4A-BE94-0C015539A74C}"/>
          </ac:spMkLst>
        </pc:spChg>
        <pc:spChg chg="mod topLvl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25643" creationId="{484C2C95-D282-464E-9150-9AEE7B7CB217}"/>
          </ac:spMkLst>
        </pc:spChg>
        <pc:spChg chg="mod topLvl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25644" creationId="{78E7EDA9-BAAC-420D-B04A-A0CD92BEBF4C}"/>
          </ac:spMkLst>
        </pc:spChg>
        <pc:spChg chg="mod topLvl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25645" creationId="{805C89EA-C3C9-4586-B474-CA8147781150}"/>
          </ac:spMkLst>
        </pc:spChg>
        <pc:spChg chg="mod topLvl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25646" creationId="{0A8703AD-99CC-4A8B-9C80-13EC1A50DAFB}"/>
          </ac:spMkLst>
        </pc:spChg>
        <pc:spChg chg="mod topLvl">
          <ac:chgData name="Mohamed Nabil Sabry" userId="63bbbcbf96592b02" providerId="LiveId" clId="{B8DB7DAE-734A-49FE-89C8-5F2FBD84B666}" dt="2024-10-25T02:41:59.190" v="97" actId="164"/>
          <ac:spMkLst>
            <pc:docMk/>
            <pc:sldMk cId="0" sldId="578"/>
            <ac:spMk id="25647" creationId="{B443C1BC-7564-41F3-9E00-0A242ADEDC8F}"/>
          </ac:spMkLst>
        </pc:spChg>
        <pc:spChg chg="topLvl">
          <ac:chgData name="Mohamed Nabil Sabry" userId="63bbbcbf96592b02" providerId="LiveId" clId="{B8DB7DAE-734A-49FE-89C8-5F2FBD84B666}" dt="2024-10-25T02:45:33.378" v="210" actId="478"/>
          <ac:spMkLst>
            <pc:docMk/>
            <pc:sldMk cId="0" sldId="578"/>
            <ac:spMk id="25648" creationId="{6D0DAEEA-F05B-459D-94CF-133FCBA3107C}"/>
          </ac:spMkLst>
        </pc:spChg>
        <pc:grpChg chg="add del">
          <ac:chgData name="Mohamed Nabil Sabry" userId="63bbbcbf96592b02" providerId="LiveId" clId="{B8DB7DAE-734A-49FE-89C8-5F2FBD84B666}" dt="2024-10-25T02:45:33.378" v="210" actId="478"/>
          <ac:grpSpMkLst>
            <pc:docMk/>
            <pc:sldMk cId="0" sldId="578"/>
            <ac:grpSpMk id="5" creationId="{E23E1505-2855-49C9-840C-09026BAE6C58}"/>
          </ac:grpSpMkLst>
        </pc:grpChg>
        <pc:grpChg chg="del mod">
          <ac:chgData name="Mohamed Nabil Sabry" userId="63bbbcbf96592b02" providerId="LiveId" clId="{B8DB7DAE-734A-49FE-89C8-5F2FBD84B666}" dt="2024-10-25T02:39:30.292" v="24" actId="165"/>
          <ac:grpSpMkLst>
            <pc:docMk/>
            <pc:sldMk cId="0" sldId="578"/>
            <ac:grpSpMk id="6" creationId="{ACB5720B-1BE9-4014-823B-BE12B0F8D0CE}"/>
          </ac:grpSpMkLst>
        </pc:grpChg>
        <pc:grpChg chg="mod">
          <ac:chgData name="Mohamed Nabil Sabry" userId="63bbbcbf96592b02" providerId="LiveId" clId="{B8DB7DAE-734A-49FE-89C8-5F2FBD84B666}" dt="2024-10-25T02:47:20.364" v="261" actId="1035"/>
          <ac:grpSpMkLst>
            <pc:docMk/>
            <pc:sldMk cId="0" sldId="578"/>
            <ac:grpSpMk id="7" creationId="{2C5A0BBC-B804-470A-968F-C231685EFC4D}"/>
          </ac:grpSpMkLst>
        </pc:grpChg>
        <pc:grpChg chg="add mod">
          <ac:chgData name="Mohamed Nabil Sabry" userId="63bbbcbf96592b02" providerId="LiveId" clId="{B8DB7DAE-734A-49FE-89C8-5F2FBD84B666}" dt="2024-10-25T02:41:59.190" v="97" actId="164"/>
          <ac:grpSpMkLst>
            <pc:docMk/>
            <pc:sldMk cId="0" sldId="578"/>
            <ac:grpSpMk id="14" creationId="{E7CA5C1B-C621-917C-444C-35AE75AD86AD}"/>
          </ac:grpSpMkLst>
        </pc:grpChg>
        <pc:graphicFrameChg chg="add del mod">
          <ac:chgData name="Mohamed Nabil Sabry" userId="63bbbcbf96592b02" providerId="LiveId" clId="{B8DB7DAE-734A-49FE-89C8-5F2FBD84B666}" dt="2024-10-25T02:37:32.809" v="14"/>
          <ac:graphicFrameMkLst>
            <pc:docMk/>
            <pc:sldMk cId="0" sldId="578"/>
            <ac:graphicFrameMk id="4" creationId="{5F6E1AE3-D8E3-B339-0EE8-F2139CC08E5C}"/>
          </ac:graphicFrameMkLst>
        </pc:graphicFrameChg>
        <pc:graphicFrameChg chg="del mod">
          <ac:chgData name="Mohamed Nabil Sabry" userId="63bbbcbf96592b02" providerId="LiveId" clId="{B8DB7DAE-734A-49FE-89C8-5F2FBD84B666}" dt="2024-10-25T02:48:53.237" v="323" actId="478"/>
          <ac:graphicFrameMkLst>
            <pc:docMk/>
            <pc:sldMk cId="0" sldId="578"/>
            <ac:graphicFrameMk id="25625" creationId="{C666E739-BF4B-4382-892B-C4F427DCB051}"/>
          </ac:graphicFrameMkLst>
        </pc:graphicFrameChg>
        <pc:graphicFrameChg chg="del mod">
          <ac:chgData name="Mohamed Nabil Sabry" userId="63bbbcbf96592b02" providerId="LiveId" clId="{B8DB7DAE-734A-49FE-89C8-5F2FBD84B666}" dt="2024-10-25T02:46:09.001" v="215" actId="478"/>
          <ac:graphicFrameMkLst>
            <pc:docMk/>
            <pc:sldMk cId="0" sldId="578"/>
            <ac:graphicFrameMk id="25627" creationId="{E937BA84-8DA1-49C2-9710-4A3AE165B266}"/>
          </ac:graphicFrameMkLst>
        </pc:graphicFrameChg>
        <pc:graphicFrameChg chg="del mod">
          <ac:chgData name="Mohamed Nabil Sabry" userId="63bbbcbf96592b02" providerId="LiveId" clId="{B8DB7DAE-734A-49FE-89C8-5F2FBD84B666}" dt="2024-10-25T02:46:04.932" v="214" actId="478"/>
          <ac:graphicFrameMkLst>
            <pc:docMk/>
            <pc:sldMk cId="0" sldId="578"/>
            <ac:graphicFrameMk id="25628" creationId="{D13ECBEE-5BEA-4BCA-B360-89623BA6F19E}"/>
          </ac:graphicFrameMkLst>
        </pc:graphicFrameChg>
        <pc:graphicFrameChg chg="del mod topLvl">
          <ac:chgData name="Mohamed Nabil Sabry" userId="63bbbcbf96592b02" providerId="LiveId" clId="{B8DB7DAE-734A-49FE-89C8-5F2FBD84B666}" dt="2024-10-25T02:39:35.650" v="25" actId="478"/>
          <ac:graphicFrameMkLst>
            <pc:docMk/>
            <pc:sldMk cId="0" sldId="578"/>
            <ac:graphicFrameMk id="25636" creationId="{C180DCE4-7B16-4FD4-AF7C-9EC900881B67}"/>
          </ac:graphicFrameMkLst>
        </pc:graphicFrameChg>
        <pc:graphicFrameChg chg="del mod topLvl">
          <ac:chgData name="Mohamed Nabil Sabry" userId="63bbbcbf96592b02" providerId="LiveId" clId="{B8DB7DAE-734A-49FE-89C8-5F2FBD84B666}" dt="2024-10-25T02:40:46.858" v="85" actId="478"/>
          <ac:graphicFrameMkLst>
            <pc:docMk/>
            <pc:sldMk cId="0" sldId="578"/>
            <ac:graphicFrameMk id="25637" creationId="{CCA0B9E5-F2EB-4B51-BACF-ABE208E431B2}"/>
          </ac:graphicFrameMkLst>
        </pc:graphicFrameChg>
        <pc:graphicFrameChg chg="del mod topLvl">
          <ac:chgData name="Mohamed Nabil Sabry" userId="63bbbcbf96592b02" providerId="LiveId" clId="{B8DB7DAE-734A-49FE-89C8-5F2FBD84B666}" dt="2024-10-25T02:40:04.517" v="29" actId="478"/>
          <ac:graphicFrameMkLst>
            <pc:docMk/>
            <pc:sldMk cId="0" sldId="578"/>
            <ac:graphicFrameMk id="25638" creationId="{AD762761-9FEA-4BCF-92C9-98ACA5188C71}"/>
          </ac:graphicFrameMkLst>
        </pc:graphicFrameChg>
        <pc:graphicFrameChg chg="del mod topLvl">
          <ac:chgData name="Mohamed Nabil Sabry" userId="63bbbcbf96592b02" providerId="LiveId" clId="{B8DB7DAE-734A-49FE-89C8-5F2FBD84B666}" dt="2024-10-25T02:40:52.369" v="87" actId="478"/>
          <ac:graphicFrameMkLst>
            <pc:docMk/>
            <pc:sldMk cId="0" sldId="578"/>
            <ac:graphicFrameMk id="25639" creationId="{4589B5EC-B664-41E2-A3F7-94636298871D}"/>
          </ac:graphicFrameMkLst>
        </pc:graphicFrameChg>
        <pc:graphicFrameChg chg="del mod topLvl">
          <ac:chgData name="Mohamed Nabil Sabry" userId="63bbbcbf96592b02" providerId="LiveId" clId="{B8DB7DAE-734A-49FE-89C8-5F2FBD84B666}" dt="2024-10-25T02:40:49.672" v="86" actId="478"/>
          <ac:graphicFrameMkLst>
            <pc:docMk/>
            <pc:sldMk cId="0" sldId="578"/>
            <ac:graphicFrameMk id="25640" creationId="{0D1D19C0-6B60-453C-8D21-B934799A51AF}"/>
          </ac:graphicFrameMkLst>
        </pc:graphicFrameChg>
        <pc:graphicFrameChg chg="del mod topLvl">
          <ac:chgData name="Mohamed Nabil Sabry" userId="63bbbcbf96592b02" providerId="LiveId" clId="{B8DB7DAE-734A-49FE-89C8-5F2FBD84B666}" dt="2024-10-25T02:40:54.886" v="88" actId="478"/>
          <ac:graphicFrameMkLst>
            <pc:docMk/>
            <pc:sldMk cId="0" sldId="578"/>
            <ac:graphicFrameMk id="25641" creationId="{D0D4B353-AA5B-4532-983A-1CC2B54B3466}"/>
          </ac:graphicFrameMkLst>
        </pc:graphicFrameChg>
        <pc:graphicFrameChg chg="del mod topLvl">
          <ac:chgData name="Mohamed Nabil Sabry" userId="63bbbcbf96592b02" providerId="LiveId" clId="{B8DB7DAE-734A-49FE-89C8-5F2FBD84B666}" dt="2024-10-25T02:45:33.378" v="210" actId="478"/>
          <ac:graphicFrameMkLst>
            <pc:docMk/>
            <pc:sldMk cId="0" sldId="578"/>
            <ac:graphicFrameMk id="25649" creationId="{2C26FB5C-7B8C-4E31-8960-E6A1CAB2B894}"/>
          </ac:graphicFrameMkLst>
        </pc:graphicFrameChg>
        <pc:graphicFrameChg chg="del mod">
          <ac:chgData name="Mohamed Nabil Sabry" userId="63bbbcbf96592b02" providerId="LiveId" clId="{B8DB7DAE-734A-49FE-89C8-5F2FBD84B666}" dt="2024-10-25T02:43:02.168" v="147" actId="478"/>
          <ac:graphicFrameMkLst>
            <pc:docMk/>
            <pc:sldMk cId="0" sldId="578"/>
            <ac:graphicFrameMk id="320564" creationId="{7EB3D42B-A9CE-4D72-873E-D636445451FB}"/>
          </ac:graphicFrameMkLst>
        </pc:graphicFrameChg>
      </pc:sldChg>
      <pc:sldChg chg="addSp delSp modSp mod">
        <pc:chgData name="Mohamed Nabil Sabry" userId="63bbbcbf96592b02" providerId="LiveId" clId="{B8DB7DAE-734A-49FE-89C8-5F2FBD84B666}" dt="2024-10-25T02:49:55.772" v="328" actId="1076"/>
        <pc:sldMkLst>
          <pc:docMk/>
          <pc:sldMk cId="865892162" sldId="579"/>
        </pc:sldMkLst>
        <pc:spChg chg="add mod">
          <ac:chgData name="Mohamed Nabil Sabry" userId="63bbbcbf96592b02" providerId="LiveId" clId="{B8DB7DAE-734A-49FE-89C8-5F2FBD84B666}" dt="2024-10-25T02:49:55.772" v="328" actId="1076"/>
          <ac:spMkLst>
            <pc:docMk/>
            <pc:sldMk cId="865892162" sldId="579"/>
            <ac:spMk id="2" creationId="{D6EBDFCC-6A7C-7B8B-17CE-BE0E364432B1}"/>
          </ac:spMkLst>
        </pc:spChg>
        <pc:graphicFrameChg chg="del mod">
          <ac:chgData name="Mohamed Nabil Sabry" userId="63bbbcbf96592b02" providerId="LiveId" clId="{B8DB7DAE-734A-49FE-89C8-5F2FBD84B666}" dt="2024-10-25T02:49:47.651" v="327" actId="478"/>
          <ac:graphicFrameMkLst>
            <pc:docMk/>
            <pc:sldMk cId="865892162" sldId="579"/>
            <ac:graphicFrameMk id="25625" creationId="{C666E739-BF4B-4382-892B-C4F427DCB051}"/>
          </ac:graphicFrameMkLst>
        </pc:graphicFrameChg>
      </pc:sldChg>
      <pc:sldMasterChg chg="setBg modSldLayout">
        <pc:chgData name="Mohamed Nabil Sabry" userId="63bbbcbf96592b02" providerId="LiveId" clId="{B8DB7DAE-734A-49FE-89C8-5F2FBD84B666}" dt="2024-10-25T02:32:41.692" v="3"/>
        <pc:sldMasterMkLst>
          <pc:docMk/>
          <pc:sldMasterMk cId="0" sldId="2147483648"/>
        </pc:sldMasterMkLst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3427968361" sldId="2147483831"/>
          </pc:sldLayoutMkLst>
        </pc:sldLayoutChg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275428372" sldId="2147483832"/>
          </pc:sldLayoutMkLst>
        </pc:sldLayoutChg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1761602851" sldId="2147483833"/>
          </pc:sldLayoutMkLst>
        </pc:sldLayoutChg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3541428860" sldId="2147483834"/>
          </pc:sldLayoutMkLst>
        </pc:sldLayoutChg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730264753" sldId="2147483835"/>
          </pc:sldLayoutMkLst>
        </pc:sldLayoutChg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3646472041" sldId="2147483836"/>
          </pc:sldLayoutMkLst>
        </pc:sldLayoutChg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3231780526" sldId="2147483837"/>
          </pc:sldLayoutMkLst>
        </pc:sldLayoutChg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327500678" sldId="2147483838"/>
          </pc:sldLayoutMkLst>
        </pc:sldLayoutChg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2316328887" sldId="2147483839"/>
          </pc:sldLayoutMkLst>
        </pc:sldLayoutChg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1648040756" sldId="2147483840"/>
          </pc:sldLayoutMkLst>
        </pc:sldLayoutChg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959517231" sldId="2147483841"/>
          </pc:sldLayoutMkLst>
        </pc:sldLayoutChg>
        <pc:sldLayoutChg chg="setBg">
          <pc:chgData name="Mohamed Nabil Sabry" userId="63bbbcbf96592b02" providerId="LiveId" clId="{B8DB7DAE-734A-49FE-89C8-5F2FBD84B666}" dt="2024-10-25T02:32:41.692" v="3"/>
          <pc:sldLayoutMkLst>
            <pc:docMk/>
            <pc:sldMasterMk cId="0" sldId="2147483648"/>
            <pc:sldLayoutMk cId="241759163" sldId="2147483842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C01A0B2-B618-48D9-AFD9-4C38070D3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03859976-69D3-4A16-9325-8D316E55AE6A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0EF672C-4C4A-440C-A342-34093E996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DE7F3DD-FCD4-4BDC-AAE5-1789F6660FAB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451539E-3B32-4BA1-9645-2ECB5F8867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4E72C36-0101-484D-9C65-BA22D31DE04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DDCC98B-79D7-4482-AF0D-A42EAB4ED1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4CF5EC-4334-4A5C-BB64-163C4A260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D4F0712-0070-46EF-BE9E-C750F70629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1E79065-AEB6-4E9B-BF28-EFD9E2A43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D4F0712-0070-46EF-BE9E-C750F70629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1E79065-AEB6-4E9B-BF28-EFD9E2A43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107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F171C-5DEB-4627-B520-51532E6624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42796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DC954-D6F0-4A0F-97EF-331C2BDFC67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64804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04C63-7F89-4F63-9C43-761B442DA27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95951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8560F8-06D3-4654-B378-D353B2068E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4175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11B1E-1E00-48EC-9128-48E6FE0669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754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A3EA2-D8E2-48B7-A985-20103CF0D7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76160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DF5C2-B5D5-4C85-9F70-DCBA8F6C42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54142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0D3F03-420B-4370-87B2-55509F349F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73026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8B5EA-BDE5-47DC-A6E2-03A219B856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64647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B6CCD1-E778-4B3D-A3AA-5B1DA03EB0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3178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F6C31-2268-4F12-A2DE-D207E35592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750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CF791-BE5E-4FA6-AD9E-B483F61E8A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31632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768621-39A5-40F2-B445-04A7DB7F3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16756E7-372A-47FA-A7C0-8964C3357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6FCAF96D-6635-482D-8A08-7BD6875CA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77000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77308C85-58C2-4F9F-A95C-6D19C8CCF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1FF0D6B-9C9D-4BCF-A95B-1A77D810EF4F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1CC4459-EEA1-4C35-9344-BDD5F06144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92074" y="1115835"/>
            <a:ext cx="5145640" cy="837665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16E743F-E410-4E9A-A546-93786FFF1D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18134" y="1956816"/>
            <a:ext cx="7928455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Ch7 : Entropy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Entropy from Clausius Inequality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8" descr="Papyrus">
            <a:extLst>
              <a:ext uri="{FF2B5EF4-FFF2-40B4-BE49-F238E27FC236}">
                <a16:creationId xmlns:a16="http://schemas.microsoft.com/office/drawing/2014/main" id="{774AD6ED-8A1B-443F-B0F9-D87358697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2238" y="2495550"/>
            <a:ext cx="752475" cy="363538"/>
          </a:xfrm>
          <a:prstGeom prst="rect">
            <a:avLst/>
          </a:prstGeom>
          <a:blipFill dpi="0" rotWithShape="1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rev A</a:t>
            </a:r>
          </a:p>
        </p:txBody>
      </p:sp>
      <p:sp>
        <p:nvSpPr>
          <p:cNvPr id="25603" name="Rectangle 19" descr="Papyrus">
            <a:extLst>
              <a:ext uri="{FF2B5EF4-FFF2-40B4-BE49-F238E27FC236}">
                <a16:creationId xmlns:a16="http://schemas.microsoft.com/office/drawing/2014/main" id="{BE4CE917-0D1E-421B-9377-1DACC3DAD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25" y="2836863"/>
            <a:ext cx="760413" cy="366712"/>
          </a:xfrm>
          <a:prstGeom prst="rect">
            <a:avLst/>
          </a:prstGeom>
          <a:blipFill dpi="0" rotWithShape="1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rev C</a:t>
            </a:r>
          </a:p>
        </p:txBody>
      </p:sp>
      <p:sp>
        <p:nvSpPr>
          <p:cNvPr id="25604" name="Rectangle 20" descr="Papyrus">
            <a:extLst>
              <a:ext uri="{FF2B5EF4-FFF2-40B4-BE49-F238E27FC236}">
                <a16:creationId xmlns:a16="http://schemas.microsoft.com/office/drawing/2014/main" id="{3D2BD9CA-DFB8-43B7-AE05-6B9685517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1809750"/>
            <a:ext cx="760412" cy="366713"/>
          </a:xfrm>
          <a:prstGeom prst="rect">
            <a:avLst/>
          </a:prstGeom>
          <a:blipFill dpi="0" rotWithShape="1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rev B</a:t>
            </a:r>
          </a:p>
        </p:txBody>
      </p:sp>
      <p:sp>
        <p:nvSpPr>
          <p:cNvPr id="25605" name="Rectangle 21" descr="Papyrus">
            <a:extLst>
              <a:ext uri="{FF2B5EF4-FFF2-40B4-BE49-F238E27FC236}">
                <a16:creationId xmlns:a16="http://schemas.microsoft.com/office/drawing/2014/main" id="{8EAAFB37-2FFB-439F-BBE2-221CAC9FC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713" y="1487488"/>
            <a:ext cx="914400" cy="366712"/>
          </a:xfrm>
          <a:prstGeom prst="rect">
            <a:avLst/>
          </a:prstGeom>
          <a:blipFill dpi="0" rotWithShape="1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irrev D</a:t>
            </a:r>
          </a:p>
        </p:txBody>
      </p:sp>
      <p:sp>
        <p:nvSpPr>
          <p:cNvPr id="25606" name="Rectangle 2">
            <a:extLst>
              <a:ext uri="{FF2B5EF4-FFF2-40B4-BE49-F238E27FC236}">
                <a16:creationId xmlns:a16="http://schemas.microsoft.com/office/drawing/2014/main" id="{9F08ECF4-C2B0-4CFA-8852-C45C2F8D85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2575" y="273050"/>
            <a:ext cx="6376988" cy="588963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Entropy starting from Clausius</a:t>
            </a:r>
          </a:p>
        </p:txBody>
      </p:sp>
      <p:sp>
        <p:nvSpPr>
          <p:cNvPr id="25607" name="Line 12">
            <a:extLst>
              <a:ext uri="{FF2B5EF4-FFF2-40B4-BE49-F238E27FC236}">
                <a16:creationId xmlns:a16="http://schemas.microsoft.com/office/drawing/2014/main" id="{70EC42F0-2912-4F60-B006-1BD8DA5735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" y="1143000"/>
            <a:ext cx="0" cy="30432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13">
            <a:extLst>
              <a:ext uri="{FF2B5EF4-FFF2-40B4-BE49-F238E27FC236}">
                <a16:creationId xmlns:a16="http://schemas.microsoft.com/office/drawing/2014/main" id="{42CDE77D-961E-4507-86EE-7177D90283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3810000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Arc 17">
            <a:extLst>
              <a:ext uri="{FF2B5EF4-FFF2-40B4-BE49-F238E27FC236}">
                <a16:creationId xmlns:a16="http://schemas.microsoft.com/office/drawing/2014/main" id="{9D77D799-281E-42F8-AE4F-329D72850802}"/>
              </a:ext>
            </a:extLst>
          </p:cNvPr>
          <p:cNvSpPr>
            <a:spLocks/>
          </p:cNvSpPr>
          <p:nvPr/>
        </p:nvSpPr>
        <p:spPr bwMode="auto">
          <a:xfrm>
            <a:off x="1231900" y="2174875"/>
            <a:ext cx="1600200" cy="11430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78"/>
                  <a:pt x="9657" y="11"/>
                  <a:pt x="21579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8"/>
                  <a:pt x="9657" y="11"/>
                  <a:pt x="21579" y="0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Rectangle 22">
            <a:extLst>
              <a:ext uri="{FF2B5EF4-FFF2-40B4-BE49-F238E27FC236}">
                <a16:creationId xmlns:a16="http://schemas.microsoft.com/office/drawing/2014/main" id="{ADB173F3-56CA-4DAA-BEAC-84FB052A5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025" y="32178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5611" name="Rectangle 23">
            <a:extLst>
              <a:ext uri="{FF2B5EF4-FFF2-40B4-BE49-F238E27FC236}">
                <a16:creationId xmlns:a16="http://schemas.microsoft.com/office/drawing/2014/main" id="{1EDEC35D-17F5-454F-A2FE-677330327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2425" y="19224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20545" name="Rectangle 33">
            <a:extLst>
              <a:ext uri="{FF2B5EF4-FFF2-40B4-BE49-F238E27FC236}">
                <a16:creationId xmlns:a16="http://schemas.microsoft.com/office/drawing/2014/main" id="{C98AC31A-98D2-4236-9FA9-089F74BBA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495425"/>
            <a:ext cx="40163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Does </a:t>
            </a:r>
            <a:r>
              <a:rPr lang="en-US" altLang="en-US" sz="1800" u="sng">
                <a:latin typeface="Arial" panose="020B0604020202020204" pitchFamily="34" charset="0"/>
              </a:rPr>
              <a:t>NOT</a:t>
            </a:r>
            <a:r>
              <a:rPr lang="en-US" altLang="en-US" sz="1800" i="0">
                <a:latin typeface="Arial" panose="020B0604020202020204" pitchFamily="34" charset="0"/>
              </a:rPr>
              <a:t> d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altLang="en-US" sz="1800" i="0">
                <a:latin typeface="Arial" panose="020B0604020202020204" pitchFamily="34" charset="0"/>
              </a:rPr>
              <a:t>pend on the process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As long as it is </a:t>
            </a:r>
            <a:r>
              <a:rPr lang="en-US" altLang="en-US" sz="1800" u="sng">
                <a:latin typeface="Arial" panose="020B0604020202020204" pitchFamily="34" charset="0"/>
              </a:rPr>
              <a:t>r</a:t>
            </a:r>
            <a:r>
              <a:rPr lang="en-US" altLang="en-US" sz="1800" u="sng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altLang="en-US" sz="1800" u="sng">
                <a:latin typeface="Arial" panose="020B0604020202020204" pitchFamily="34" charset="0"/>
              </a:rPr>
              <a:t>versible</a:t>
            </a:r>
          </a:p>
        </p:txBody>
      </p:sp>
      <p:sp>
        <p:nvSpPr>
          <p:cNvPr id="25613" name="Rectangle 40">
            <a:extLst>
              <a:ext uri="{FF2B5EF4-FFF2-40B4-BE49-F238E27FC236}">
                <a16:creationId xmlns:a16="http://schemas.microsoft.com/office/drawing/2014/main" id="{85F7BE3D-9C9E-4D11-8DB6-7DB49A9FB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00" y="990600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</a:t>
            </a:r>
          </a:p>
        </p:txBody>
      </p:sp>
      <p:sp>
        <p:nvSpPr>
          <p:cNvPr id="25614" name="Rectangle 41">
            <a:extLst>
              <a:ext uri="{FF2B5EF4-FFF2-40B4-BE49-F238E27FC236}">
                <a16:creationId xmlns:a16="http://schemas.microsoft.com/office/drawing/2014/main" id="{860BBA5F-4A29-447D-A430-84FFC2E0F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355975"/>
            <a:ext cx="4048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/>
              <a:t>V</a:t>
            </a:r>
          </a:p>
        </p:txBody>
      </p:sp>
      <p:grpSp>
        <p:nvGrpSpPr>
          <p:cNvPr id="25615" name="Group 45">
            <a:extLst>
              <a:ext uri="{FF2B5EF4-FFF2-40B4-BE49-F238E27FC236}">
                <a16:creationId xmlns:a16="http://schemas.microsoft.com/office/drawing/2014/main" id="{D4D5D955-CD3B-437A-8260-BCFF6234C874}"/>
              </a:ext>
            </a:extLst>
          </p:cNvPr>
          <p:cNvGrpSpPr>
            <a:grpSpLocks/>
          </p:cNvGrpSpPr>
          <p:nvPr/>
        </p:nvGrpSpPr>
        <p:grpSpPr bwMode="auto">
          <a:xfrm>
            <a:off x="1230313" y="2173288"/>
            <a:ext cx="1600200" cy="1143000"/>
            <a:chOff x="576" y="1008"/>
            <a:chExt cx="1008" cy="720"/>
          </a:xfrm>
        </p:grpSpPr>
        <p:sp>
          <p:nvSpPr>
            <p:cNvPr id="25654" name="Arc 14">
              <a:extLst>
                <a:ext uri="{FF2B5EF4-FFF2-40B4-BE49-F238E27FC236}">
                  <a16:creationId xmlns:a16="http://schemas.microsoft.com/office/drawing/2014/main" id="{CF69653F-0259-4F4C-8689-FF62B9A9D8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1008"/>
              <a:ext cx="1008" cy="7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5" name="Arc 42">
              <a:extLst>
                <a:ext uri="{FF2B5EF4-FFF2-40B4-BE49-F238E27FC236}">
                  <a16:creationId xmlns:a16="http://schemas.microsoft.com/office/drawing/2014/main" id="{5E94FC56-354F-4E9A-88DC-BB78C88DB5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1008"/>
              <a:ext cx="835" cy="672"/>
            </a:xfrm>
            <a:custGeom>
              <a:avLst/>
              <a:gdLst>
                <a:gd name="T0" fmla="*/ 0 w 17889"/>
                <a:gd name="T1" fmla="*/ 0 h 20150"/>
                <a:gd name="T2" fmla="*/ 0 w 17889"/>
                <a:gd name="T3" fmla="*/ 0 h 20150"/>
                <a:gd name="T4" fmla="*/ 0 w 17889"/>
                <a:gd name="T5" fmla="*/ 0 h 20150"/>
                <a:gd name="T6" fmla="*/ 0 60000 65536"/>
                <a:gd name="T7" fmla="*/ 0 60000 65536"/>
                <a:gd name="T8" fmla="*/ 0 60000 65536"/>
                <a:gd name="T9" fmla="*/ 0 w 17889"/>
                <a:gd name="T10" fmla="*/ 0 h 20150"/>
                <a:gd name="T11" fmla="*/ 17889 w 17889"/>
                <a:gd name="T12" fmla="*/ 20150 h 2015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889" h="20150" fill="none" extrusionOk="0">
                  <a:moveTo>
                    <a:pt x="17889" y="12105"/>
                  </a:moveTo>
                  <a:cubicBezTo>
                    <a:pt x="15419" y="15755"/>
                    <a:pt x="11891" y="18562"/>
                    <a:pt x="7780" y="20150"/>
                  </a:cubicBezTo>
                </a:path>
                <a:path w="17889" h="20150" stroke="0" extrusionOk="0">
                  <a:moveTo>
                    <a:pt x="17889" y="12105"/>
                  </a:moveTo>
                  <a:cubicBezTo>
                    <a:pt x="15419" y="15755"/>
                    <a:pt x="11891" y="18562"/>
                    <a:pt x="7780" y="20150"/>
                  </a:cubicBezTo>
                  <a:lnTo>
                    <a:pt x="0" y="0"/>
                  </a:lnTo>
                  <a:lnTo>
                    <a:pt x="17889" y="12105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16" name="Group 46">
            <a:extLst>
              <a:ext uri="{FF2B5EF4-FFF2-40B4-BE49-F238E27FC236}">
                <a16:creationId xmlns:a16="http://schemas.microsoft.com/office/drawing/2014/main" id="{FF604B30-09C1-4A94-9DD0-8E8C791D9FE5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1077913" y="2097088"/>
            <a:ext cx="1758950" cy="1238250"/>
            <a:chOff x="573" y="1008"/>
            <a:chExt cx="1108" cy="780"/>
          </a:xfrm>
        </p:grpSpPr>
        <p:sp>
          <p:nvSpPr>
            <p:cNvPr id="25652" name="Arc 15">
              <a:extLst>
                <a:ext uri="{FF2B5EF4-FFF2-40B4-BE49-F238E27FC236}">
                  <a16:creationId xmlns:a16="http://schemas.microsoft.com/office/drawing/2014/main" id="{698B8AC6-96EA-4FF9-B769-C29C2909A9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" y="1008"/>
              <a:ext cx="1108" cy="780"/>
            </a:xfrm>
            <a:custGeom>
              <a:avLst/>
              <a:gdLst>
                <a:gd name="T0" fmla="*/ 0 w 31813"/>
                <a:gd name="T1" fmla="*/ 0 h 32160"/>
                <a:gd name="T2" fmla="*/ 0 w 31813"/>
                <a:gd name="T3" fmla="*/ 0 h 32160"/>
                <a:gd name="T4" fmla="*/ 0 w 31813"/>
                <a:gd name="T5" fmla="*/ 0 h 32160"/>
                <a:gd name="T6" fmla="*/ 0 60000 65536"/>
                <a:gd name="T7" fmla="*/ 0 60000 65536"/>
                <a:gd name="T8" fmla="*/ 0 60000 65536"/>
                <a:gd name="T9" fmla="*/ 0 w 31813"/>
                <a:gd name="T10" fmla="*/ 0 h 32160"/>
                <a:gd name="T11" fmla="*/ 31813 w 31813"/>
                <a:gd name="T12" fmla="*/ 32160 h 321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813" h="32160" fill="none" extrusionOk="0">
                  <a:moveTo>
                    <a:pt x="29055" y="0"/>
                  </a:moveTo>
                  <a:cubicBezTo>
                    <a:pt x="30863" y="3226"/>
                    <a:pt x="31813" y="6862"/>
                    <a:pt x="31813" y="10560"/>
                  </a:cubicBezTo>
                  <a:cubicBezTo>
                    <a:pt x="31813" y="22489"/>
                    <a:pt x="22142" y="32160"/>
                    <a:pt x="10213" y="32160"/>
                  </a:cubicBezTo>
                  <a:cubicBezTo>
                    <a:pt x="6649" y="32160"/>
                    <a:pt x="3140" y="31278"/>
                    <a:pt x="0" y="29592"/>
                  </a:cubicBezTo>
                </a:path>
                <a:path w="31813" h="32160" stroke="0" extrusionOk="0">
                  <a:moveTo>
                    <a:pt x="29055" y="0"/>
                  </a:moveTo>
                  <a:cubicBezTo>
                    <a:pt x="30863" y="3226"/>
                    <a:pt x="31813" y="6862"/>
                    <a:pt x="31813" y="10560"/>
                  </a:cubicBezTo>
                  <a:cubicBezTo>
                    <a:pt x="31813" y="22489"/>
                    <a:pt x="22142" y="32160"/>
                    <a:pt x="10213" y="32160"/>
                  </a:cubicBezTo>
                  <a:cubicBezTo>
                    <a:pt x="6649" y="32160"/>
                    <a:pt x="3140" y="31278"/>
                    <a:pt x="0" y="29592"/>
                  </a:cubicBezTo>
                  <a:lnTo>
                    <a:pt x="10213" y="10560"/>
                  </a:lnTo>
                  <a:lnTo>
                    <a:pt x="2905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3" name="Arc 43">
              <a:extLst>
                <a:ext uri="{FF2B5EF4-FFF2-40B4-BE49-F238E27FC236}">
                  <a16:creationId xmlns:a16="http://schemas.microsoft.com/office/drawing/2014/main" id="{F44011F6-9B10-4417-87DB-54B8493EE0B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" y="1264"/>
              <a:ext cx="540" cy="522"/>
            </a:xfrm>
            <a:custGeom>
              <a:avLst/>
              <a:gdLst>
                <a:gd name="T0" fmla="*/ 0 w 15524"/>
                <a:gd name="T1" fmla="*/ 0 h 21531"/>
                <a:gd name="T2" fmla="*/ 0 w 15524"/>
                <a:gd name="T3" fmla="*/ 0 h 21531"/>
                <a:gd name="T4" fmla="*/ 0 w 15524"/>
                <a:gd name="T5" fmla="*/ 0 h 21531"/>
                <a:gd name="T6" fmla="*/ 0 60000 65536"/>
                <a:gd name="T7" fmla="*/ 0 60000 65536"/>
                <a:gd name="T8" fmla="*/ 0 60000 65536"/>
                <a:gd name="T9" fmla="*/ 0 w 15524"/>
                <a:gd name="T10" fmla="*/ 0 h 21531"/>
                <a:gd name="T11" fmla="*/ 15524 w 15524"/>
                <a:gd name="T12" fmla="*/ 21531 h 215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524" h="21531" fill="none" extrusionOk="0">
                  <a:moveTo>
                    <a:pt x="15523" y="15018"/>
                  </a:moveTo>
                  <a:cubicBezTo>
                    <a:pt x="11868" y="18797"/>
                    <a:pt x="6961" y="21112"/>
                    <a:pt x="1721" y="21531"/>
                  </a:cubicBezTo>
                </a:path>
                <a:path w="15524" h="21531" stroke="0" extrusionOk="0">
                  <a:moveTo>
                    <a:pt x="15523" y="15018"/>
                  </a:moveTo>
                  <a:cubicBezTo>
                    <a:pt x="11868" y="18797"/>
                    <a:pt x="6961" y="21112"/>
                    <a:pt x="1721" y="21531"/>
                  </a:cubicBezTo>
                  <a:lnTo>
                    <a:pt x="0" y="0"/>
                  </a:lnTo>
                  <a:lnTo>
                    <a:pt x="15523" y="15018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17" name="Group 47">
            <a:extLst>
              <a:ext uri="{FF2B5EF4-FFF2-40B4-BE49-F238E27FC236}">
                <a16:creationId xmlns:a16="http://schemas.microsoft.com/office/drawing/2014/main" id="{F9D2EB52-1FB8-4B9D-A110-BA49FABA4D66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1077913" y="1487488"/>
            <a:ext cx="1736725" cy="1827212"/>
            <a:chOff x="576" y="1009"/>
            <a:chExt cx="1094" cy="1151"/>
          </a:xfrm>
        </p:grpSpPr>
        <p:sp>
          <p:nvSpPr>
            <p:cNvPr id="25650" name="Arc 16">
              <a:extLst>
                <a:ext uri="{FF2B5EF4-FFF2-40B4-BE49-F238E27FC236}">
                  <a16:creationId xmlns:a16="http://schemas.microsoft.com/office/drawing/2014/main" id="{02C4F21F-E713-4BBA-B5F2-B1975845D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1009"/>
              <a:ext cx="1094" cy="1151"/>
            </a:xfrm>
            <a:custGeom>
              <a:avLst/>
              <a:gdLst>
                <a:gd name="T0" fmla="*/ 0 w 41261"/>
                <a:gd name="T1" fmla="*/ 0 h 33124"/>
                <a:gd name="T2" fmla="*/ 0 w 41261"/>
                <a:gd name="T3" fmla="*/ 0 h 33124"/>
                <a:gd name="T4" fmla="*/ 0 w 41261"/>
                <a:gd name="T5" fmla="*/ 0 h 33124"/>
                <a:gd name="T6" fmla="*/ 0 60000 65536"/>
                <a:gd name="T7" fmla="*/ 0 60000 65536"/>
                <a:gd name="T8" fmla="*/ 0 60000 65536"/>
                <a:gd name="T9" fmla="*/ 0 w 41261"/>
                <a:gd name="T10" fmla="*/ 0 h 33124"/>
                <a:gd name="T11" fmla="*/ 41261 w 41261"/>
                <a:gd name="T12" fmla="*/ 33124 h 331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261" h="33124" fill="none" extrusionOk="0">
                  <a:moveTo>
                    <a:pt x="37930" y="-1"/>
                  </a:moveTo>
                  <a:cubicBezTo>
                    <a:pt x="40106" y="3449"/>
                    <a:pt x="41261" y="7445"/>
                    <a:pt x="41261" y="11524"/>
                  </a:cubicBezTo>
                  <a:cubicBezTo>
                    <a:pt x="41261" y="23453"/>
                    <a:pt x="31590" y="33124"/>
                    <a:pt x="19661" y="33124"/>
                  </a:cubicBezTo>
                  <a:cubicBezTo>
                    <a:pt x="11193" y="33124"/>
                    <a:pt x="3507" y="28176"/>
                    <a:pt x="0" y="20469"/>
                  </a:cubicBezTo>
                </a:path>
                <a:path w="41261" h="33124" stroke="0" extrusionOk="0">
                  <a:moveTo>
                    <a:pt x="37930" y="-1"/>
                  </a:moveTo>
                  <a:cubicBezTo>
                    <a:pt x="40106" y="3449"/>
                    <a:pt x="41261" y="7445"/>
                    <a:pt x="41261" y="11524"/>
                  </a:cubicBezTo>
                  <a:cubicBezTo>
                    <a:pt x="41261" y="23453"/>
                    <a:pt x="31590" y="33124"/>
                    <a:pt x="19661" y="33124"/>
                  </a:cubicBezTo>
                  <a:cubicBezTo>
                    <a:pt x="11193" y="33124"/>
                    <a:pt x="3507" y="28176"/>
                    <a:pt x="0" y="20469"/>
                  </a:cubicBezTo>
                  <a:lnTo>
                    <a:pt x="19661" y="11524"/>
                  </a:lnTo>
                  <a:lnTo>
                    <a:pt x="37930" y="-1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1" name="Arc 44">
              <a:extLst>
                <a:ext uri="{FF2B5EF4-FFF2-40B4-BE49-F238E27FC236}">
                  <a16:creationId xmlns:a16="http://schemas.microsoft.com/office/drawing/2014/main" id="{9A644968-4724-4764-B85E-493BD780EDA7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" y="1408"/>
              <a:ext cx="641" cy="751"/>
            </a:xfrm>
            <a:custGeom>
              <a:avLst/>
              <a:gdLst>
                <a:gd name="T0" fmla="*/ 0 w 24196"/>
                <a:gd name="T1" fmla="*/ 0 h 21600"/>
                <a:gd name="T2" fmla="*/ 0 w 24196"/>
                <a:gd name="T3" fmla="*/ 0 h 21600"/>
                <a:gd name="T4" fmla="*/ 0 w 24196"/>
                <a:gd name="T5" fmla="*/ 0 h 21600"/>
                <a:gd name="T6" fmla="*/ 0 60000 65536"/>
                <a:gd name="T7" fmla="*/ 0 60000 65536"/>
                <a:gd name="T8" fmla="*/ 0 60000 65536"/>
                <a:gd name="T9" fmla="*/ 0 w 24196"/>
                <a:gd name="T10" fmla="*/ 0 h 21600"/>
                <a:gd name="T11" fmla="*/ 24196 w 2419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96" h="21600" fill="none" extrusionOk="0">
                  <a:moveTo>
                    <a:pt x="24196" y="13064"/>
                  </a:moveTo>
                  <a:cubicBezTo>
                    <a:pt x="20112" y="18441"/>
                    <a:pt x="13747" y="21599"/>
                    <a:pt x="6995" y="21600"/>
                  </a:cubicBezTo>
                  <a:cubicBezTo>
                    <a:pt x="4615" y="21600"/>
                    <a:pt x="2251" y="21206"/>
                    <a:pt x="0" y="20435"/>
                  </a:cubicBezTo>
                </a:path>
                <a:path w="24196" h="21600" stroke="0" extrusionOk="0">
                  <a:moveTo>
                    <a:pt x="24196" y="13064"/>
                  </a:moveTo>
                  <a:cubicBezTo>
                    <a:pt x="20112" y="18441"/>
                    <a:pt x="13747" y="21599"/>
                    <a:pt x="6995" y="21600"/>
                  </a:cubicBezTo>
                  <a:cubicBezTo>
                    <a:pt x="4615" y="21600"/>
                    <a:pt x="2251" y="21206"/>
                    <a:pt x="0" y="20435"/>
                  </a:cubicBezTo>
                  <a:lnTo>
                    <a:pt x="6995" y="0"/>
                  </a:lnTo>
                  <a:lnTo>
                    <a:pt x="24196" y="13064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48" name="Rectangle 27">
            <a:extLst>
              <a:ext uri="{FF2B5EF4-FFF2-40B4-BE49-F238E27FC236}">
                <a16:creationId xmlns:a16="http://schemas.microsoft.com/office/drawing/2014/main" id="{6D0DAEEA-F05B-459D-94CF-133FCBA31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1013" y="2362200"/>
            <a:ext cx="96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Define:</a:t>
            </a:r>
          </a:p>
        </p:txBody>
      </p:sp>
      <p:sp>
        <p:nvSpPr>
          <p:cNvPr id="320578" name="Rectangle 66">
            <a:extLst>
              <a:ext uri="{FF2B5EF4-FFF2-40B4-BE49-F238E27FC236}">
                <a16:creationId xmlns:a16="http://schemas.microsoft.com/office/drawing/2014/main" id="{384C0297-7C37-4690-8AC6-597BE09C7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066800"/>
            <a:ext cx="21320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Equation (1) – (2):</a:t>
            </a:r>
          </a:p>
        </p:txBody>
      </p:sp>
      <p:grpSp>
        <p:nvGrpSpPr>
          <p:cNvPr id="7" name="Group 72">
            <a:extLst>
              <a:ext uri="{FF2B5EF4-FFF2-40B4-BE49-F238E27FC236}">
                <a16:creationId xmlns:a16="http://schemas.microsoft.com/office/drawing/2014/main" id="{2C5A0BBC-B804-470A-968F-C231685EFC4D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895602"/>
            <a:ext cx="4953001" cy="900113"/>
            <a:chOff x="3024" y="1824"/>
            <a:chExt cx="3120" cy="567"/>
          </a:xfrm>
        </p:grpSpPr>
        <p:sp>
          <p:nvSpPr>
            <p:cNvPr id="25629" name="Rectangle 67">
              <a:extLst>
                <a:ext uri="{FF2B5EF4-FFF2-40B4-BE49-F238E27FC236}">
                  <a16:creationId xmlns:a16="http://schemas.microsoft.com/office/drawing/2014/main" id="{CDB23035-32ED-44BB-80DD-012F66DBD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1824"/>
              <a:ext cx="13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Equation (1) – (3):</a:t>
              </a:r>
            </a:p>
          </p:txBody>
        </p:sp>
        <p:sp>
          <p:nvSpPr>
            <p:cNvPr id="25630" name="Rectangle 68">
              <a:extLst>
                <a:ext uri="{FF2B5EF4-FFF2-40B4-BE49-F238E27FC236}">
                  <a16:creationId xmlns:a16="http://schemas.microsoft.com/office/drawing/2014/main" id="{132025EB-9EDB-4A25-8D5B-28B5B672B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4" y="211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–</a:t>
              </a:r>
            </a:p>
          </p:txBody>
        </p:sp>
        <p:sp>
          <p:nvSpPr>
            <p:cNvPr id="25631" name="Rectangle 69">
              <a:extLst>
                <a:ext uri="{FF2B5EF4-FFF2-40B4-BE49-F238E27FC236}">
                  <a16:creationId xmlns:a16="http://schemas.microsoft.com/office/drawing/2014/main" id="{A75601E7-09C8-4FA6-896B-4F73ED9BD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88" y="2160"/>
              <a:ext cx="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</a:t>
              </a: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 0 </a:t>
              </a:r>
            </a:p>
          </p:txBody>
        </p:sp>
      </p:grpSp>
      <p:grpSp>
        <p:nvGrpSpPr>
          <p:cNvPr id="8" name="Group 81">
            <a:extLst>
              <a:ext uri="{FF2B5EF4-FFF2-40B4-BE49-F238E27FC236}">
                <a16:creationId xmlns:a16="http://schemas.microsoft.com/office/drawing/2014/main" id="{00B62F92-156D-4C5C-A911-8C5240333E43}"/>
              </a:ext>
            </a:extLst>
          </p:cNvPr>
          <p:cNvGrpSpPr>
            <a:grpSpLocks/>
          </p:cNvGrpSpPr>
          <p:nvPr/>
        </p:nvGrpSpPr>
        <p:grpSpPr bwMode="auto">
          <a:xfrm>
            <a:off x="7467599" y="4419600"/>
            <a:ext cx="1438275" cy="1679575"/>
            <a:chOff x="4704" y="2784"/>
            <a:chExt cx="906" cy="1058"/>
          </a:xfrm>
        </p:grpSpPr>
        <p:sp>
          <p:nvSpPr>
            <p:cNvPr id="25624" name="Rectangle 29">
              <a:extLst>
                <a:ext uri="{FF2B5EF4-FFF2-40B4-BE49-F238E27FC236}">
                  <a16:creationId xmlns:a16="http://schemas.microsoft.com/office/drawing/2014/main" id="{69C4598B-4E13-4BA5-A1AC-C7444BA2A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84"/>
              <a:ext cx="90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In G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ene</a:t>
              </a:r>
              <a:r>
                <a:rPr lang="en-US" altLang="en-US" sz="1800" i="0">
                  <a:latin typeface="Arial" panose="020B0604020202020204" pitchFamily="34" charset="0"/>
                </a:rPr>
                <a:t>ral:</a:t>
              </a:r>
            </a:p>
          </p:txBody>
        </p:sp>
        <p:sp>
          <p:nvSpPr>
            <p:cNvPr id="25626" name="Rectangle 80">
              <a:extLst>
                <a:ext uri="{FF2B5EF4-FFF2-40B4-BE49-F238E27FC236}">
                  <a16:creationId xmlns:a16="http://schemas.microsoft.com/office/drawing/2014/main" id="{145B46A2-7585-49B1-A1AC-5DE76A866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7" y="3592"/>
              <a:ext cx="758" cy="250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prstShdw prst="shdw17" dist="17961" dir="2700000">
                <a:srgbClr val="997A3D"/>
              </a:prst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b="0" i="0">
                  <a:latin typeface="Symbol" panose="05050102010706020507" pitchFamily="18" charset="2"/>
                </a:rPr>
                <a:t>D</a:t>
              </a:r>
              <a:r>
                <a:rPr lang="en-US" altLang="en-US" sz="2000" b="0"/>
                <a:t>S</a:t>
              </a:r>
              <a:r>
                <a:rPr lang="en-US" altLang="en-US" sz="2000" b="0" baseline="-25000"/>
                <a:t>irrev</a:t>
              </a:r>
              <a:r>
                <a:rPr lang="en-US" altLang="en-US" sz="2000" b="0"/>
                <a:t> </a:t>
              </a:r>
              <a:r>
                <a:rPr lang="en-US" altLang="en-US" sz="2000" b="0" i="0">
                  <a:sym typeface="Symbol" panose="05050102010706020507" pitchFamily="18" charset="2"/>
                </a:rPr>
                <a:t></a:t>
              </a:r>
              <a:r>
                <a:rPr lang="en-US" altLang="en-US" sz="2000" b="0" i="0"/>
                <a:t> </a:t>
              </a:r>
              <a:r>
                <a:rPr lang="en-US" altLang="en-US" sz="2000" b="0"/>
                <a:t>0</a:t>
              </a:r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D0A39BDA-3FCF-40BB-994E-BE5FE41C47D0}"/>
              </a:ext>
            </a:extLst>
          </p:cNvPr>
          <p:cNvSpPr/>
          <p:nvPr/>
        </p:nvSpPr>
        <p:spPr bwMode="auto">
          <a:xfrm>
            <a:off x="2770188" y="2133600"/>
            <a:ext cx="125412" cy="125412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FEAB59B-7F3D-4CEF-B1B4-17DC6E759823}"/>
              </a:ext>
            </a:extLst>
          </p:cNvPr>
          <p:cNvSpPr/>
          <p:nvPr/>
        </p:nvSpPr>
        <p:spPr bwMode="auto">
          <a:xfrm>
            <a:off x="1169988" y="3219856"/>
            <a:ext cx="125412" cy="125412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7CA5C1B-C621-917C-444C-35AE75AD86AD}"/>
              </a:ext>
            </a:extLst>
          </p:cNvPr>
          <p:cNvGrpSpPr/>
          <p:nvPr/>
        </p:nvGrpSpPr>
        <p:grpSpPr>
          <a:xfrm>
            <a:off x="77788" y="4321175"/>
            <a:ext cx="6075362" cy="1968202"/>
            <a:chOff x="77788" y="4321175"/>
            <a:chExt cx="6075362" cy="1968202"/>
          </a:xfrm>
        </p:grpSpPr>
        <p:sp>
          <p:nvSpPr>
            <p:cNvPr id="25632" name="Rectangle 3">
              <a:extLst>
                <a:ext uri="{FF2B5EF4-FFF2-40B4-BE49-F238E27FC236}">
                  <a16:creationId xmlns:a16="http://schemas.microsoft.com/office/drawing/2014/main" id="{CD698B3D-522F-47E6-8D05-A4AAB6762B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88" y="4737100"/>
              <a:ext cx="14922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600" i="0" dirty="0">
                  <a:latin typeface="Arial" panose="020B0604020202020204" pitchFamily="34" charset="0"/>
                </a:rPr>
                <a:t>Cycle 1A2C1:</a:t>
              </a:r>
            </a:p>
          </p:txBody>
        </p:sp>
        <p:sp>
          <p:nvSpPr>
            <p:cNvPr id="25633" name="Rectangle 4">
              <a:extLst>
                <a:ext uri="{FF2B5EF4-FFF2-40B4-BE49-F238E27FC236}">
                  <a16:creationId xmlns:a16="http://schemas.microsoft.com/office/drawing/2014/main" id="{99AEC60B-0938-4794-B4AB-3CBD145EAA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88" y="5270500"/>
              <a:ext cx="14922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600" i="0" dirty="0">
                  <a:latin typeface="Arial" panose="020B0604020202020204" pitchFamily="34" charset="0"/>
                </a:rPr>
                <a:t>Cycle 1B2C1:</a:t>
              </a:r>
            </a:p>
          </p:txBody>
        </p:sp>
        <p:sp>
          <p:nvSpPr>
            <p:cNvPr id="25634" name="Rectangle 5">
              <a:extLst>
                <a:ext uri="{FF2B5EF4-FFF2-40B4-BE49-F238E27FC236}">
                  <a16:creationId xmlns:a16="http://schemas.microsoft.com/office/drawing/2014/main" id="{0218F871-819E-4D29-B7E3-F667063AB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88" y="5803900"/>
              <a:ext cx="14922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600" i="0" dirty="0">
                  <a:latin typeface="Arial" panose="020B0604020202020204" pitchFamily="34" charset="0"/>
                </a:rPr>
                <a:t>Cycle 1D2C1:</a:t>
              </a:r>
            </a:p>
          </p:txBody>
        </p:sp>
        <p:sp>
          <p:nvSpPr>
            <p:cNvPr id="25635" name="Rectangle 24">
              <a:extLst>
                <a:ext uri="{FF2B5EF4-FFF2-40B4-BE49-F238E27FC236}">
                  <a16:creationId xmlns:a16="http://schemas.microsoft.com/office/drawing/2014/main" id="{8599EF15-1BAA-4525-8E37-E8E782D07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513" y="4321175"/>
              <a:ext cx="3414712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Applying Clausius Inequality:</a:t>
              </a:r>
            </a:p>
          </p:txBody>
        </p:sp>
        <p:sp>
          <p:nvSpPr>
            <p:cNvPr id="25642" name="Rectangle 60">
              <a:extLst>
                <a:ext uri="{FF2B5EF4-FFF2-40B4-BE49-F238E27FC236}">
                  <a16:creationId xmlns:a16="http://schemas.microsoft.com/office/drawing/2014/main" id="{2DEFEE18-FA75-4C4A-BE94-0C015539A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6600" y="4746625"/>
              <a:ext cx="3175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</a:p>
          </p:txBody>
        </p:sp>
        <p:sp>
          <p:nvSpPr>
            <p:cNvPr id="25643" name="Rectangle 61">
              <a:extLst>
                <a:ext uri="{FF2B5EF4-FFF2-40B4-BE49-F238E27FC236}">
                  <a16:creationId xmlns:a16="http://schemas.microsoft.com/office/drawing/2014/main" id="{484C2C95-D282-464E-9150-9AEE7B7CB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6600" y="5356225"/>
              <a:ext cx="3175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</a:p>
          </p:txBody>
        </p:sp>
        <p:sp>
          <p:nvSpPr>
            <p:cNvPr id="25644" name="Rectangle 62">
              <a:extLst>
                <a:ext uri="{FF2B5EF4-FFF2-40B4-BE49-F238E27FC236}">
                  <a16:creationId xmlns:a16="http://schemas.microsoft.com/office/drawing/2014/main" id="{78E7EDA9-BAAC-420D-B04A-A0CD92BEB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6600" y="5813425"/>
              <a:ext cx="3175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</a:p>
          </p:txBody>
        </p:sp>
        <p:sp>
          <p:nvSpPr>
            <p:cNvPr id="25645" name="Rectangle 63">
              <a:extLst>
                <a:ext uri="{FF2B5EF4-FFF2-40B4-BE49-F238E27FC236}">
                  <a16:creationId xmlns:a16="http://schemas.microsoft.com/office/drawing/2014/main" id="{805C89EA-C3C9-4586-B474-CA8147781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5875" y="4746625"/>
              <a:ext cx="10477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= 0    (1)</a:t>
              </a:r>
            </a:p>
          </p:txBody>
        </p:sp>
        <p:sp>
          <p:nvSpPr>
            <p:cNvPr id="25646" name="Rectangle 64">
              <a:extLst>
                <a:ext uri="{FF2B5EF4-FFF2-40B4-BE49-F238E27FC236}">
                  <a16:creationId xmlns:a16="http://schemas.microsoft.com/office/drawing/2014/main" id="{0A8703AD-99CC-4A8B-9C80-13EC1A50D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400" y="5297488"/>
              <a:ext cx="10477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= 0    (2)</a:t>
              </a:r>
            </a:p>
          </p:txBody>
        </p:sp>
        <p:sp>
          <p:nvSpPr>
            <p:cNvPr id="25647" name="Rectangle 65">
              <a:extLst>
                <a:ext uri="{FF2B5EF4-FFF2-40B4-BE49-F238E27FC236}">
                  <a16:creationId xmlns:a16="http://schemas.microsoft.com/office/drawing/2014/main" id="{B443C1BC-7564-41F3-9E00-0A242ADED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400" y="5737225"/>
              <a:ext cx="1039812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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0    (3)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3329074-7BC3-02FB-E8FC-E71A4B5F4A01}"/>
                </a:ext>
              </a:extLst>
            </p:cNvPr>
            <p:cNvSpPr txBox="1"/>
            <p:nvPr/>
          </p:nvSpPr>
          <p:spPr>
            <a:xfrm>
              <a:off x="1699287" y="4710113"/>
              <a:ext cx="17043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</a:t>
              </a:r>
              <a:r>
                <a:rPr lang="en-US" sz="2400" baseline="-250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1A2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 (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Q̇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/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T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) 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dt</a:t>
              </a:r>
              <a:endParaRPr lang="en-US" sz="24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4B1B574-8AC0-EF5D-973F-AA1E6C7884B5}"/>
                </a:ext>
              </a:extLst>
            </p:cNvPr>
            <p:cNvSpPr txBox="1"/>
            <p:nvPr/>
          </p:nvSpPr>
          <p:spPr>
            <a:xfrm>
              <a:off x="3505200" y="4719935"/>
              <a:ext cx="17043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</a:t>
              </a:r>
              <a:r>
                <a:rPr lang="en-US" sz="2400" baseline="-250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2C1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 (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Q̇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/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T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) 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dt</a:t>
              </a:r>
              <a:endParaRPr lang="en-US" sz="24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E7BC6A2-BF9E-4115-DFE1-DD26AFF1C5CC}"/>
                </a:ext>
              </a:extLst>
            </p:cNvPr>
            <p:cNvSpPr txBox="1"/>
            <p:nvPr/>
          </p:nvSpPr>
          <p:spPr>
            <a:xfrm>
              <a:off x="1638699" y="5300515"/>
              <a:ext cx="17043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</a:t>
              </a:r>
              <a:r>
                <a:rPr lang="en-US" sz="2400" baseline="-250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1B2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 (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Q̇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/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T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) 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dt</a:t>
              </a:r>
              <a:endParaRPr lang="en-US" sz="2400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F373C7A-1A79-8140-544D-9FA94891ADC8}"/>
                </a:ext>
              </a:extLst>
            </p:cNvPr>
            <p:cNvSpPr txBox="1"/>
            <p:nvPr/>
          </p:nvSpPr>
          <p:spPr>
            <a:xfrm>
              <a:off x="3444612" y="5310337"/>
              <a:ext cx="17043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</a:t>
              </a:r>
              <a:r>
                <a:rPr lang="en-US" sz="2400" baseline="-250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2C1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 (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Q̇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/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T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) 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dt</a:t>
              </a:r>
              <a:endParaRPr lang="en-US" sz="2400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0084312-A66D-0745-B5E5-D67D72C80337}"/>
                </a:ext>
              </a:extLst>
            </p:cNvPr>
            <p:cNvSpPr txBox="1"/>
            <p:nvPr/>
          </p:nvSpPr>
          <p:spPr>
            <a:xfrm>
              <a:off x="1632943" y="5817890"/>
              <a:ext cx="17155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</a:t>
              </a:r>
              <a:r>
                <a:rPr lang="en-US" sz="2400" baseline="-250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1D2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 (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Q̇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/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T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) 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dt</a:t>
              </a:r>
              <a:endParaRPr lang="en-US" sz="2400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9177A09-AA1D-75B4-5BB0-CF17E081765B}"/>
                </a:ext>
              </a:extLst>
            </p:cNvPr>
            <p:cNvSpPr txBox="1"/>
            <p:nvPr/>
          </p:nvSpPr>
          <p:spPr>
            <a:xfrm>
              <a:off x="3438856" y="5827712"/>
              <a:ext cx="17043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</a:t>
              </a:r>
              <a:r>
                <a:rPr lang="en-US" sz="2400" baseline="-250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2C1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 (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Q̇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/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T</a:t>
              </a:r>
              <a:r>
                <a:rPr lang="en-US" sz="2400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) </a:t>
              </a:r>
              <a:r>
                <a:rPr lang="en-US" sz="2400" i="1" dirty="0">
                  <a:effectLst/>
                  <a:latin typeface="Times New Roman" panose="02020603050405020304" pitchFamily="18" charset="0"/>
                  <a:ea typeface="Aptos" panose="020B0004020202020204" pitchFamily="34" charset="0"/>
                </a:rPr>
                <a:t>dt</a:t>
              </a:r>
              <a:endParaRPr lang="en-US" sz="2400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AEB9398-4129-2A0A-8160-550F2B8D9A00}"/>
              </a:ext>
            </a:extLst>
          </p:cNvPr>
          <p:cNvSpPr txBox="1"/>
          <p:nvPr/>
        </p:nvSpPr>
        <p:spPr>
          <a:xfrm>
            <a:off x="3594100" y="1536352"/>
            <a:ext cx="1899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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12-rev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Q̇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/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dt</a:t>
            </a:r>
            <a:endParaRPr lang="en-US" sz="2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0D5081-6346-8CBF-5394-D2C1909DFF23}"/>
              </a:ext>
            </a:extLst>
          </p:cNvPr>
          <p:cNvSpPr txBox="1"/>
          <p:nvPr/>
        </p:nvSpPr>
        <p:spPr>
          <a:xfrm>
            <a:off x="5150154" y="2260898"/>
            <a:ext cx="39805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latin typeface="Symbol" panose="05050102010706020507" pitchFamily="18" charset="2"/>
                <a:ea typeface="Aptos" panose="020B0004020202020204" pitchFamily="34" charset="0"/>
                <a:sym typeface="Symbol" panose="05050102010706020507" pitchFamily="18" charset="2"/>
              </a:rPr>
              <a:t>D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sz="2400" i="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12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 S</a:t>
            </a:r>
            <a:r>
              <a:rPr lang="en-US" sz="2400" i="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– S</a:t>
            </a:r>
            <a:r>
              <a:rPr lang="en-US" sz="2400" i="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 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12-rev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Q̇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/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dt</a:t>
            </a:r>
            <a:endParaRPr lang="en-US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DCAFFD-28D7-D15E-361A-5A410D62D3D0}"/>
              </a:ext>
            </a:extLst>
          </p:cNvPr>
          <p:cNvSpPr txBox="1"/>
          <p:nvPr/>
        </p:nvSpPr>
        <p:spPr>
          <a:xfrm>
            <a:off x="5022235" y="3322788"/>
            <a:ext cx="1899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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12-rev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Q̇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/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dt</a:t>
            </a:r>
            <a:endParaRPr lang="en-US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FC1C9F-A5C4-2588-E574-B4081406A3BD}"/>
              </a:ext>
            </a:extLst>
          </p:cNvPr>
          <p:cNvSpPr txBox="1"/>
          <p:nvPr/>
        </p:nvSpPr>
        <p:spPr>
          <a:xfrm>
            <a:off x="7230852" y="3322788"/>
            <a:ext cx="2037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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12-irrev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Q̇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/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dt</a:t>
            </a:r>
            <a:endParaRPr lang="en-US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CDD91CE-97B7-CF21-68F9-10DE1193295D}"/>
              </a:ext>
            </a:extLst>
          </p:cNvPr>
          <p:cNvSpPr txBox="1"/>
          <p:nvPr/>
        </p:nvSpPr>
        <p:spPr>
          <a:xfrm>
            <a:off x="6366248" y="4882505"/>
            <a:ext cx="3539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latin typeface="Symbol" panose="05050102010706020507" pitchFamily="18" charset="2"/>
                <a:ea typeface="Aptos" panose="020B0004020202020204" pitchFamily="34" charset="0"/>
                <a:sym typeface="Symbol" panose="05050102010706020507" pitchFamily="18" charset="2"/>
              </a:rPr>
              <a:t>D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sz="2400" i="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12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 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12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Q̇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/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dt + </a:t>
            </a:r>
            <a:r>
              <a:rPr lang="en-US" sz="2400" i="1" dirty="0" err="1">
                <a:effectLst/>
                <a:latin typeface="Symbol" panose="05050102010706020507" pitchFamily="18" charset="2"/>
                <a:ea typeface="Aptos" panose="020B0004020202020204" pitchFamily="34" charset="0"/>
              </a:rPr>
              <a:t>D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</a:t>
            </a:r>
            <a:r>
              <a:rPr lang="en-US" sz="2400" i="1" baseline="-250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irrev</a:t>
            </a:r>
            <a:endParaRPr lang="en-US" sz="2400" baseline="-25000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20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20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45" grpId="0"/>
      <p:bldP spid="3205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2">
            <a:extLst>
              <a:ext uri="{FF2B5EF4-FFF2-40B4-BE49-F238E27FC236}">
                <a16:creationId xmlns:a16="http://schemas.microsoft.com/office/drawing/2014/main" id="{9F08ECF4-C2B0-4CFA-8852-C45C2F8D85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5497" y="273348"/>
            <a:ext cx="4671152" cy="588366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How entropy changes?</a:t>
            </a:r>
          </a:p>
        </p:txBody>
      </p:sp>
      <p:sp>
        <p:nvSpPr>
          <p:cNvPr id="25626" name="Rectangle 80">
            <a:extLst>
              <a:ext uri="{FF2B5EF4-FFF2-40B4-BE49-F238E27FC236}">
                <a16:creationId xmlns:a16="http://schemas.microsoft.com/office/drawing/2014/main" id="{145B46A2-7585-49B1-A1AC-5DE76A866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9134" y="1021016"/>
            <a:ext cx="1203325" cy="39687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i="0" dirty="0" err="1">
                <a:latin typeface="Symbol" panose="05050102010706020507" pitchFamily="18" charset="2"/>
              </a:rPr>
              <a:t>D</a:t>
            </a:r>
            <a:r>
              <a:rPr lang="en-US" altLang="en-US" sz="2000" b="0" dirty="0" err="1"/>
              <a:t>S</a:t>
            </a:r>
            <a:r>
              <a:rPr lang="en-US" altLang="en-US" sz="2000" b="0" baseline="-25000" dirty="0" err="1"/>
              <a:t>irrev</a:t>
            </a:r>
            <a:r>
              <a:rPr lang="en-US" altLang="en-US" sz="2000" b="0" dirty="0"/>
              <a:t> </a:t>
            </a:r>
            <a:r>
              <a:rPr lang="en-US" altLang="en-US" sz="2000" b="0" i="0" dirty="0">
                <a:sym typeface="Symbol" panose="05050102010706020507" pitchFamily="18" charset="2"/>
              </a:rPr>
              <a:t></a:t>
            </a:r>
            <a:r>
              <a:rPr lang="en-US" altLang="en-US" sz="2000" b="0" i="0" dirty="0"/>
              <a:t> </a:t>
            </a:r>
            <a:r>
              <a:rPr lang="en-US" altLang="en-US" sz="2000" b="0" dirty="0"/>
              <a:t>0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3D28C1C-3812-4FF3-A8EC-BDA8A8E8A943}"/>
              </a:ext>
            </a:extLst>
          </p:cNvPr>
          <p:cNvGrpSpPr/>
          <p:nvPr/>
        </p:nvGrpSpPr>
        <p:grpSpPr>
          <a:xfrm>
            <a:off x="381000" y="2216387"/>
            <a:ext cx="4038600" cy="848876"/>
            <a:chOff x="381000" y="1882121"/>
            <a:chExt cx="4038600" cy="848876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21970904-9DA9-43F3-90C5-70B2FC6AED73}"/>
                </a:ext>
              </a:extLst>
            </p:cNvPr>
            <p:cNvCxnSpPr/>
            <p:nvPr/>
          </p:nvCxnSpPr>
          <p:spPr bwMode="auto">
            <a:xfrm>
              <a:off x="381000" y="2730997"/>
              <a:ext cx="403860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52B03F0-66BD-46D5-843C-1AAC94C54BCF}"/>
                </a:ext>
              </a:extLst>
            </p:cNvPr>
            <p:cNvGrpSpPr/>
            <p:nvPr/>
          </p:nvGrpSpPr>
          <p:grpSpPr>
            <a:xfrm>
              <a:off x="533400" y="2195559"/>
              <a:ext cx="802577" cy="152400"/>
              <a:chOff x="533400" y="2438400"/>
              <a:chExt cx="802577" cy="152400"/>
            </a:xfrm>
          </p:grpSpPr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63202172-BFC8-4C3C-AEFD-AF0D019ECDB5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D7AF17EE-1D33-486F-AB07-CAC2F6D3046A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A80E3F91-09F3-4008-B9E6-F67661E43DB5}"/>
                </a:ext>
              </a:extLst>
            </p:cNvPr>
            <p:cNvGrpSpPr/>
            <p:nvPr/>
          </p:nvGrpSpPr>
          <p:grpSpPr>
            <a:xfrm>
              <a:off x="925816" y="2455658"/>
              <a:ext cx="802577" cy="152400"/>
              <a:chOff x="533400" y="2438400"/>
              <a:chExt cx="802577" cy="152400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0E107A9D-149A-49BE-825F-76A63BC331E5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8201A6A6-035A-48D0-B96E-14804869F3DD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AF045277-2B10-47BB-9574-3EDB213AEF78}"/>
                </a:ext>
              </a:extLst>
            </p:cNvPr>
            <p:cNvGrpSpPr/>
            <p:nvPr/>
          </p:nvGrpSpPr>
          <p:grpSpPr>
            <a:xfrm>
              <a:off x="845531" y="1882121"/>
              <a:ext cx="802577" cy="152400"/>
              <a:chOff x="533400" y="2438400"/>
              <a:chExt cx="802577" cy="152400"/>
            </a:xfrm>
          </p:grpSpPr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3D95C26C-8F84-487B-A54C-5164DF673C41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23CE82DA-F512-4798-A82F-B894753A5288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C7D737D7-7827-4648-B9BE-7C413AB98F3F}"/>
                </a:ext>
              </a:extLst>
            </p:cNvPr>
            <p:cNvGrpSpPr/>
            <p:nvPr/>
          </p:nvGrpSpPr>
          <p:grpSpPr>
            <a:xfrm>
              <a:off x="1788223" y="2169547"/>
              <a:ext cx="802577" cy="152400"/>
              <a:chOff x="533400" y="2438400"/>
              <a:chExt cx="802577" cy="152400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5D15394B-1C94-4093-A728-007089353A7B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D03E20BA-7487-4D02-B9B6-3190A9916B2C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EBEA5A5C-30C7-4D4D-A2D1-3580013FEC45}"/>
                </a:ext>
              </a:extLst>
            </p:cNvPr>
            <p:cNvGrpSpPr/>
            <p:nvPr/>
          </p:nvGrpSpPr>
          <p:grpSpPr>
            <a:xfrm>
              <a:off x="2271286" y="2394698"/>
              <a:ext cx="802577" cy="152400"/>
              <a:chOff x="533400" y="2438400"/>
              <a:chExt cx="802577" cy="152400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B1D23C2B-9D90-4C7F-87EC-0B97E4E97ADE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27EC7254-2912-4C55-AB68-D6633266FE97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879849C3-8650-4418-8F76-E732006B3945}"/>
                </a:ext>
              </a:extLst>
            </p:cNvPr>
            <p:cNvGrpSpPr/>
            <p:nvPr/>
          </p:nvGrpSpPr>
          <p:grpSpPr>
            <a:xfrm>
              <a:off x="2022397" y="1900520"/>
              <a:ext cx="802577" cy="152400"/>
              <a:chOff x="533400" y="2438400"/>
              <a:chExt cx="802577" cy="152400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F2801D5B-545F-4EF7-BD0C-A85D4B218682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2424C0E3-28A8-4C72-BFCC-E9D0607D924F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B78C7D8C-2A46-4958-AF9B-886FA2CE6307}"/>
                </a:ext>
              </a:extLst>
            </p:cNvPr>
            <p:cNvGrpSpPr/>
            <p:nvPr/>
          </p:nvGrpSpPr>
          <p:grpSpPr>
            <a:xfrm>
              <a:off x="3352800" y="2381692"/>
              <a:ext cx="802577" cy="152400"/>
              <a:chOff x="533400" y="2438400"/>
              <a:chExt cx="802577" cy="152400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F612B93D-8502-4191-B96A-59BAB300EB07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F7B4E72C-A86E-4D2F-8098-934F1B8F13F8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94249DB9-E8EC-4AE8-8054-8FDF5B59CF26}"/>
                </a:ext>
              </a:extLst>
            </p:cNvPr>
            <p:cNvGrpSpPr/>
            <p:nvPr/>
          </p:nvGrpSpPr>
          <p:grpSpPr>
            <a:xfrm>
              <a:off x="3103911" y="2114992"/>
              <a:ext cx="802577" cy="152400"/>
              <a:chOff x="533400" y="2438400"/>
              <a:chExt cx="802577" cy="152400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A4F0D5C1-3B0C-47D1-911C-F89E3F1B0E0A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85DD8BCB-3DBA-4A74-8CB9-1F278232726E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75FF6A72-F542-4568-8A82-91263E717572}"/>
                </a:ext>
              </a:extLst>
            </p:cNvPr>
            <p:cNvGrpSpPr/>
            <p:nvPr/>
          </p:nvGrpSpPr>
          <p:grpSpPr>
            <a:xfrm>
              <a:off x="3271735" y="1884929"/>
              <a:ext cx="802577" cy="152400"/>
              <a:chOff x="533400" y="2438400"/>
              <a:chExt cx="802577" cy="152400"/>
            </a:xfrm>
          </p:grpSpPr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273C22CA-89C8-4EBE-9143-B8CBECE5E848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69846733-FCEE-47C4-82BF-AA9FFB953EBA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E831F231-3ADE-4069-B53D-8ABA5294F375}"/>
              </a:ext>
            </a:extLst>
          </p:cNvPr>
          <p:cNvSpPr/>
          <p:nvPr/>
        </p:nvSpPr>
        <p:spPr bwMode="auto">
          <a:xfrm>
            <a:off x="481965" y="4327146"/>
            <a:ext cx="3836670" cy="274320"/>
          </a:xfrm>
          <a:custGeom>
            <a:avLst/>
            <a:gdLst>
              <a:gd name="connsiteX0" fmla="*/ 0 w 3836670"/>
              <a:gd name="connsiteY0" fmla="*/ 229085 h 480731"/>
              <a:gd name="connsiteX1" fmla="*/ 114300 w 3836670"/>
              <a:gd name="connsiteY1" fmla="*/ 69065 h 480731"/>
              <a:gd name="connsiteX2" fmla="*/ 350520 w 3836670"/>
              <a:gd name="connsiteY2" fmla="*/ 485 h 480731"/>
              <a:gd name="connsiteX3" fmla="*/ 552450 w 3836670"/>
              <a:gd name="connsiteY3" fmla="*/ 99545 h 480731"/>
              <a:gd name="connsiteX4" fmla="*/ 601980 w 3836670"/>
              <a:gd name="connsiteY4" fmla="*/ 194795 h 480731"/>
              <a:gd name="connsiteX5" fmla="*/ 659130 w 3836670"/>
              <a:gd name="connsiteY5" fmla="*/ 320525 h 480731"/>
              <a:gd name="connsiteX6" fmla="*/ 849630 w 3836670"/>
              <a:gd name="connsiteY6" fmla="*/ 442445 h 480731"/>
              <a:gd name="connsiteX7" fmla="*/ 1040130 w 3836670"/>
              <a:gd name="connsiteY7" fmla="*/ 427205 h 480731"/>
              <a:gd name="connsiteX8" fmla="*/ 1192530 w 3836670"/>
              <a:gd name="connsiteY8" fmla="*/ 324335 h 480731"/>
              <a:gd name="connsiteX9" fmla="*/ 1291590 w 3836670"/>
              <a:gd name="connsiteY9" fmla="*/ 225275 h 480731"/>
              <a:gd name="connsiteX10" fmla="*/ 1402080 w 3836670"/>
              <a:gd name="connsiteY10" fmla="*/ 65255 h 480731"/>
              <a:gd name="connsiteX11" fmla="*/ 1550670 w 3836670"/>
              <a:gd name="connsiteY11" fmla="*/ 15725 h 480731"/>
              <a:gd name="connsiteX12" fmla="*/ 1691640 w 3836670"/>
              <a:gd name="connsiteY12" fmla="*/ 11915 h 480731"/>
              <a:gd name="connsiteX13" fmla="*/ 1836420 w 3836670"/>
              <a:gd name="connsiteY13" fmla="*/ 91925 h 480731"/>
              <a:gd name="connsiteX14" fmla="*/ 1927860 w 3836670"/>
              <a:gd name="connsiteY14" fmla="*/ 301475 h 480731"/>
              <a:gd name="connsiteX15" fmla="*/ 1981200 w 3836670"/>
              <a:gd name="connsiteY15" fmla="*/ 389105 h 480731"/>
              <a:gd name="connsiteX16" fmla="*/ 2057400 w 3836670"/>
              <a:gd name="connsiteY16" fmla="*/ 461495 h 480731"/>
              <a:gd name="connsiteX17" fmla="*/ 2106930 w 3836670"/>
              <a:gd name="connsiteY17" fmla="*/ 480545 h 480731"/>
              <a:gd name="connsiteX18" fmla="*/ 2335530 w 3836670"/>
              <a:gd name="connsiteY18" fmla="*/ 453875 h 480731"/>
              <a:gd name="connsiteX19" fmla="*/ 2476500 w 3836670"/>
              <a:gd name="connsiteY19" fmla="*/ 335765 h 480731"/>
              <a:gd name="connsiteX20" fmla="*/ 2586990 w 3836670"/>
              <a:gd name="connsiteY20" fmla="*/ 190985 h 480731"/>
              <a:gd name="connsiteX21" fmla="*/ 2640330 w 3836670"/>
              <a:gd name="connsiteY21" fmla="*/ 118595 h 480731"/>
              <a:gd name="connsiteX22" fmla="*/ 2705100 w 3836670"/>
              <a:gd name="connsiteY22" fmla="*/ 80495 h 480731"/>
              <a:gd name="connsiteX23" fmla="*/ 2887980 w 3836670"/>
              <a:gd name="connsiteY23" fmla="*/ 30965 h 480731"/>
              <a:gd name="connsiteX24" fmla="*/ 3002280 w 3836670"/>
              <a:gd name="connsiteY24" fmla="*/ 50015 h 480731"/>
              <a:gd name="connsiteX25" fmla="*/ 3112770 w 3836670"/>
              <a:gd name="connsiteY25" fmla="*/ 145265 h 480731"/>
              <a:gd name="connsiteX26" fmla="*/ 3219450 w 3836670"/>
              <a:gd name="connsiteY26" fmla="*/ 232895 h 480731"/>
              <a:gd name="connsiteX27" fmla="*/ 3284220 w 3836670"/>
              <a:gd name="connsiteY27" fmla="*/ 282425 h 480731"/>
              <a:gd name="connsiteX28" fmla="*/ 3402330 w 3836670"/>
              <a:gd name="connsiteY28" fmla="*/ 373865 h 480731"/>
              <a:gd name="connsiteX29" fmla="*/ 3486150 w 3836670"/>
              <a:gd name="connsiteY29" fmla="*/ 400535 h 480731"/>
              <a:gd name="connsiteX30" fmla="*/ 3608070 w 3836670"/>
              <a:gd name="connsiteY30" fmla="*/ 408155 h 480731"/>
              <a:gd name="connsiteX31" fmla="*/ 3760470 w 3836670"/>
              <a:gd name="connsiteY31" fmla="*/ 290045 h 480731"/>
              <a:gd name="connsiteX32" fmla="*/ 3836670 w 3836670"/>
              <a:gd name="connsiteY32" fmla="*/ 232895 h 480731"/>
              <a:gd name="connsiteX33" fmla="*/ 3836670 w 3836670"/>
              <a:gd name="connsiteY33" fmla="*/ 232895 h 480731"/>
              <a:gd name="connsiteX34" fmla="*/ 3836670 w 3836670"/>
              <a:gd name="connsiteY34" fmla="*/ 232895 h 48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836670" h="480731">
                <a:moveTo>
                  <a:pt x="0" y="229085"/>
                </a:moveTo>
                <a:cubicBezTo>
                  <a:pt x="27940" y="168125"/>
                  <a:pt x="55880" y="107165"/>
                  <a:pt x="114300" y="69065"/>
                </a:cubicBezTo>
                <a:cubicBezTo>
                  <a:pt x="172720" y="30965"/>
                  <a:pt x="277495" y="-4595"/>
                  <a:pt x="350520" y="485"/>
                </a:cubicBezTo>
                <a:cubicBezTo>
                  <a:pt x="423545" y="5565"/>
                  <a:pt x="510540" y="67160"/>
                  <a:pt x="552450" y="99545"/>
                </a:cubicBezTo>
                <a:cubicBezTo>
                  <a:pt x="594360" y="131930"/>
                  <a:pt x="584200" y="157965"/>
                  <a:pt x="601980" y="194795"/>
                </a:cubicBezTo>
                <a:cubicBezTo>
                  <a:pt x="619760" y="231625"/>
                  <a:pt x="617855" y="279250"/>
                  <a:pt x="659130" y="320525"/>
                </a:cubicBezTo>
                <a:cubicBezTo>
                  <a:pt x="700405" y="361800"/>
                  <a:pt x="786130" y="424665"/>
                  <a:pt x="849630" y="442445"/>
                </a:cubicBezTo>
                <a:cubicBezTo>
                  <a:pt x="913130" y="460225"/>
                  <a:pt x="982980" y="446890"/>
                  <a:pt x="1040130" y="427205"/>
                </a:cubicBezTo>
                <a:cubicBezTo>
                  <a:pt x="1097280" y="407520"/>
                  <a:pt x="1150620" y="357990"/>
                  <a:pt x="1192530" y="324335"/>
                </a:cubicBezTo>
                <a:cubicBezTo>
                  <a:pt x="1234440" y="290680"/>
                  <a:pt x="1256665" y="268455"/>
                  <a:pt x="1291590" y="225275"/>
                </a:cubicBezTo>
                <a:cubicBezTo>
                  <a:pt x="1326515" y="182095"/>
                  <a:pt x="1358900" y="100180"/>
                  <a:pt x="1402080" y="65255"/>
                </a:cubicBezTo>
                <a:cubicBezTo>
                  <a:pt x="1445260" y="30330"/>
                  <a:pt x="1502410" y="24615"/>
                  <a:pt x="1550670" y="15725"/>
                </a:cubicBezTo>
                <a:cubicBezTo>
                  <a:pt x="1598930" y="6835"/>
                  <a:pt x="1644015" y="-785"/>
                  <a:pt x="1691640" y="11915"/>
                </a:cubicBezTo>
                <a:cubicBezTo>
                  <a:pt x="1739265" y="24615"/>
                  <a:pt x="1797050" y="43665"/>
                  <a:pt x="1836420" y="91925"/>
                </a:cubicBezTo>
                <a:cubicBezTo>
                  <a:pt x="1875790" y="140185"/>
                  <a:pt x="1903730" y="251945"/>
                  <a:pt x="1927860" y="301475"/>
                </a:cubicBezTo>
                <a:cubicBezTo>
                  <a:pt x="1951990" y="351005"/>
                  <a:pt x="1959610" y="362435"/>
                  <a:pt x="1981200" y="389105"/>
                </a:cubicBezTo>
                <a:cubicBezTo>
                  <a:pt x="2002790" y="415775"/>
                  <a:pt x="2036445" y="446255"/>
                  <a:pt x="2057400" y="461495"/>
                </a:cubicBezTo>
                <a:cubicBezTo>
                  <a:pt x="2078355" y="476735"/>
                  <a:pt x="2060575" y="481815"/>
                  <a:pt x="2106930" y="480545"/>
                </a:cubicBezTo>
                <a:cubicBezTo>
                  <a:pt x="2153285" y="479275"/>
                  <a:pt x="2273935" y="478005"/>
                  <a:pt x="2335530" y="453875"/>
                </a:cubicBezTo>
                <a:cubicBezTo>
                  <a:pt x="2397125" y="429745"/>
                  <a:pt x="2434590" y="379580"/>
                  <a:pt x="2476500" y="335765"/>
                </a:cubicBezTo>
                <a:cubicBezTo>
                  <a:pt x="2518410" y="291950"/>
                  <a:pt x="2559685" y="227180"/>
                  <a:pt x="2586990" y="190985"/>
                </a:cubicBezTo>
                <a:cubicBezTo>
                  <a:pt x="2614295" y="154790"/>
                  <a:pt x="2620645" y="137010"/>
                  <a:pt x="2640330" y="118595"/>
                </a:cubicBezTo>
                <a:cubicBezTo>
                  <a:pt x="2660015" y="100180"/>
                  <a:pt x="2663825" y="95100"/>
                  <a:pt x="2705100" y="80495"/>
                </a:cubicBezTo>
                <a:cubicBezTo>
                  <a:pt x="2746375" y="65890"/>
                  <a:pt x="2838450" y="36045"/>
                  <a:pt x="2887980" y="30965"/>
                </a:cubicBezTo>
                <a:cubicBezTo>
                  <a:pt x="2937510" y="25885"/>
                  <a:pt x="2964815" y="30965"/>
                  <a:pt x="3002280" y="50015"/>
                </a:cubicBezTo>
                <a:cubicBezTo>
                  <a:pt x="3039745" y="69065"/>
                  <a:pt x="3076575" y="114785"/>
                  <a:pt x="3112770" y="145265"/>
                </a:cubicBezTo>
                <a:cubicBezTo>
                  <a:pt x="3148965" y="175745"/>
                  <a:pt x="3190875" y="210035"/>
                  <a:pt x="3219450" y="232895"/>
                </a:cubicBezTo>
                <a:cubicBezTo>
                  <a:pt x="3248025" y="255755"/>
                  <a:pt x="3284220" y="282425"/>
                  <a:pt x="3284220" y="282425"/>
                </a:cubicBezTo>
                <a:cubicBezTo>
                  <a:pt x="3314700" y="305920"/>
                  <a:pt x="3368675" y="354180"/>
                  <a:pt x="3402330" y="373865"/>
                </a:cubicBezTo>
                <a:cubicBezTo>
                  <a:pt x="3435985" y="393550"/>
                  <a:pt x="3451860" y="394820"/>
                  <a:pt x="3486150" y="400535"/>
                </a:cubicBezTo>
                <a:cubicBezTo>
                  <a:pt x="3520440" y="406250"/>
                  <a:pt x="3562350" y="426570"/>
                  <a:pt x="3608070" y="408155"/>
                </a:cubicBezTo>
                <a:cubicBezTo>
                  <a:pt x="3653790" y="389740"/>
                  <a:pt x="3722370" y="319255"/>
                  <a:pt x="3760470" y="290045"/>
                </a:cubicBezTo>
                <a:cubicBezTo>
                  <a:pt x="3798570" y="260835"/>
                  <a:pt x="3836670" y="232895"/>
                  <a:pt x="3836670" y="232895"/>
                </a:cubicBezTo>
                <a:lnTo>
                  <a:pt x="3836670" y="232895"/>
                </a:lnTo>
                <a:lnTo>
                  <a:pt x="3836670" y="232895"/>
                </a:ln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005B013-70D0-45BF-8E9D-876560987BE2}"/>
              </a:ext>
            </a:extLst>
          </p:cNvPr>
          <p:cNvGrpSpPr/>
          <p:nvPr/>
        </p:nvGrpSpPr>
        <p:grpSpPr>
          <a:xfrm>
            <a:off x="925816" y="3974396"/>
            <a:ext cx="2463138" cy="471914"/>
            <a:chOff x="925816" y="3640130"/>
            <a:chExt cx="2463138" cy="471914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ACA475A6-6A60-40DD-A04B-BBACEA13C13A}"/>
                </a:ext>
              </a:extLst>
            </p:cNvPr>
            <p:cNvGrpSpPr/>
            <p:nvPr/>
          </p:nvGrpSpPr>
          <p:grpSpPr>
            <a:xfrm rot="18688536">
              <a:off x="3120626" y="3791557"/>
              <a:ext cx="384255" cy="152400"/>
              <a:chOff x="533400" y="2438400"/>
              <a:chExt cx="384255" cy="152400"/>
            </a:xfrm>
          </p:grpSpPr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754ED9CA-F5A2-4159-9E0D-605D140DA198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308055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1255E38C-A17B-4BAB-8D0C-DDD82E50D069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61262EC1-DED7-4013-8AB7-811EB3FD7440}"/>
                </a:ext>
              </a:extLst>
            </p:cNvPr>
            <p:cNvGrpSpPr/>
            <p:nvPr/>
          </p:nvGrpSpPr>
          <p:grpSpPr>
            <a:xfrm rot="19368931">
              <a:off x="925816" y="3854701"/>
              <a:ext cx="374239" cy="152400"/>
              <a:chOff x="533400" y="2438400"/>
              <a:chExt cx="374239" cy="152400"/>
            </a:xfrm>
          </p:grpSpPr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BA11A21E-C32D-44AF-96AD-624A5A8E6E94}"/>
                  </a:ext>
                </a:extLst>
              </p:cNvPr>
              <p:cNvCxnSpPr/>
              <p:nvPr/>
            </p:nvCxnSpPr>
            <p:spPr bwMode="auto">
              <a:xfrm>
                <a:off x="627589" y="2514600"/>
                <a:ext cx="280050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0A077D5B-83E2-4D30-9DFB-221206DA143E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390C6AD5-0F9E-45CD-96C3-0B2AE5F0658D}"/>
                </a:ext>
              </a:extLst>
            </p:cNvPr>
            <p:cNvGrpSpPr/>
            <p:nvPr/>
          </p:nvGrpSpPr>
          <p:grpSpPr>
            <a:xfrm rot="13759347">
              <a:off x="1574853" y="3799887"/>
              <a:ext cx="471914" cy="152400"/>
              <a:chOff x="533400" y="2438400"/>
              <a:chExt cx="471914" cy="152400"/>
            </a:xfrm>
          </p:grpSpPr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D77485C-D9CA-4CF0-AEBF-451509A62BAE}"/>
                  </a:ext>
                </a:extLst>
              </p:cNvPr>
              <p:cNvCxnSpPr/>
              <p:nvPr/>
            </p:nvCxnSpPr>
            <p:spPr bwMode="auto">
              <a:xfrm>
                <a:off x="632568" y="2514600"/>
                <a:ext cx="372746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7F17AC8F-5D67-4D0A-B49D-2D34F7508E40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86EB72A-CF15-4B94-9145-57E161380064}"/>
              </a:ext>
            </a:extLst>
          </p:cNvPr>
          <p:cNvGrpSpPr/>
          <p:nvPr/>
        </p:nvGrpSpPr>
        <p:grpSpPr>
          <a:xfrm>
            <a:off x="5131439" y="2478224"/>
            <a:ext cx="4038600" cy="825131"/>
            <a:chOff x="5057349" y="2420417"/>
            <a:chExt cx="4038600" cy="825131"/>
          </a:xfrm>
        </p:grpSpPr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71B41474-259C-43EF-9B0F-D6213B8D766A}"/>
                </a:ext>
              </a:extLst>
            </p:cNvPr>
            <p:cNvCxnSpPr/>
            <p:nvPr/>
          </p:nvCxnSpPr>
          <p:spPr bwMode="auto">
            <a:xfrm>
              <a:off x="5057349" y="3245548"/>
              <a:ext cx="403860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087122B9-FEFF-42CE-BF2C-4CA2A201F5BD}"/>
                </a:ext>
              </a:extLst>
            </p:cNvPr>
            <p:cNvGrpSpPr/>
            <p:nvPr/>
          </p:nvGrpSpPr>
          <p:grpSpPr>
            <a:xfrm rot="1425710">
              <a:off x="5218513" y="2668448"/>
              <a:ext cx="595788" cy="152400"/>
              <a:chOff x="533400" y="2438400"/>
              <a:chExt cx="595788" cy="152400"/>
            </a:xfrm>
          </p:grpSpPr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04F7C8D8-54C4-45F7-934E-66B75D5ABF99}"/>
                  </a:ext>
                </a:extLst>
              </p:cNvPr>
              <p:cNvCxnSpPr/>
              <p:nvPr/>
            </p:nvCxnSpPr>
            <p:spPr bwMode="auto">
              <a:xfrm>
                <a:off x="633063" y="2517033"/>
                <a:ext cx="496125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id="{3DF9938B-19D9-4368-A8E3-23F070EE1386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FDAC645F-E21C-456A-A2A5-B20328E81ABF}"/>
                </a:ext>
              </a:extLst>
            </p:cNvPr>
            <p:cNvGrpSpPr/>
            <p:nvPr/>
          </p:nvGrpSpPr>
          <p:grpSpPr>
            <a:xfrm rot="19557435">
              <a:off x="5620362" y="3029647"/>
              <a:ext cx="590228" cy="152400"/>
              <a:chOff x="533400" y="2438400"/>
              <a:chExt cx="590228" cy="152400"/>
            </a:xfrm>
          </p:grpSpPr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08CFD861-92BD-4C26-9DB7-90672BF87E2B}"/>
                  </a:ext>
                </a:extLst>
              </p:cNvPr>
              <p:cNvCxnSpPr/>
              <p:nvPr/>
            </p:nvCxnSpPr>
            <p:spPr bwMode="auto">
              <a:xfrm>
                <a:off x="672605" y="2523378"/>
                <a:ext cx="451023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54" name="Oval 153">
                <a:extLst>
                  <a:ext uri="{FF2B5EF4-FFF2-40B4-BE49-F238E27FC236}">
                    <a16:creationId xmlns:a16="http://schemas.microsoft.com/office/drawing/2014/main" id="{06E3E1F9-58C1-4455-8211-FFB1193E25C7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1FB296FF-DB48-446B-BEB0-40E6EA69BD21}"/>
                </a:ext>
              </a:extLst>
            </p:cNvPr>
            <p:cNvGrpSpPr/>
            <p:nvPr/>
          </p:nvGrpSpPr>
          <p:grpSpPr>
            <a:xfrm rot="19611655">
              <a:off x="5540587" y="2459551"/>
              <a:ext cx="572534" cy="152400"/>
              <a:chOff x="533400" y="2438400"/>
              <a:chExt cx="572534" cy="152400"/>
            </a:xfrm>
          </p:grpSpPr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DD4D4238-A72B-4554-8947-B64B88A5B362}"/>
                  </a:ext>
                </a:extLst>
              </p:cNvPr>
              <p:cNvCxnSpPr/>
              <p:nvPr/>
            </p:nvCxnSpPr>
            <p:spPr bwMode="auto">
              <a:xfrm>
                <a:off x="695913" y="2499547"/>
                <a:ext cx="410021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1B76468E-4EA4-47E6-883D-AB573085F0E1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269FE38E-B982-4A0F-B9B6-9F305A8E308B}"/>
                </a:ext>
              </a:extLst>
            </p:cNvPr>
            <p:cNvGrpSpPr/>
            <p:nvPr/>
          </p:nvGrpSpPr>
          <p:grpSpPr>
            <a:xfrm rot="14338699">
              <a:off x="6677247" y="2804370"/>
              <a:ext cx="521885" cy="152400"/>
              <a:chOff x="533400" y="2438400"/>
              <a:chExt cx="521885" cy="152400"/>
            </a:xfrm>
          </p:grpSpPr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55562A8E-5378-4B74-937B-D04F8A8AB821}"/>
                  </a:ext>
                </a:extLst>
              </p:cNvPr>
              <p:cNvCxnSpPr/>
              <p:nvPr/>
            </p:nvCxnSpPr>
            <p:spPr bwMode="auto">
              <a:xfrm>
                <a:off x="645264" y="2509209"/>
                <a:ext cx="410021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0D54A4AD-A69E-437D-A6B5-212C22E148EC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332D7DB4-4B64-40D8-8773-64F5F0FC5BEB}"/>
                </a:ext>
              </a:extLst>
            </p:cNvPr>
            <p:cNvGrpSpPr/>
            <p:nvPr/>
          </p:nvGrpSpPr>
          <p:grpSpPr>
            <a:xfrm rot="2490638">
              <a:off x="6977862" y="2829488"/>
              <a:ext cx="561885" cy="152400"/>
              <a:chOff x="533400" y="2438400"/>
              <a:chExt cx="561885" cy="152400"/>
            </a:xfrm>
          </p:grpSpPr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B2BC7200-C716-4515-ACB8-9E66B9F070B6}"/>
                  </a:ext>
                </a:extLst>
              </p:cNvPr>
              <p:cNvCxnSpPr/>
              <p:nvPr/>
            </p:nvCxnSpPr>
            <p:spPr bwMode="auto">
              <a:xfrm>
                <a:off x="685264" y="2513612"/>
                <a:ext cx="410021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48" name="Oval 147">
                <a:extLst>
                  <a:ext uri="{FF2B5EF4-FFF2-40B4-BE49-F238E27FC236}">
                    <a16:creationId xmlns:a16="http://schemas.microsoft.com/office/drawing/2014/main" id="{9320D737-6FD8-4FE5-96EF-C344A41559FF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4B802323-5219-4002-B2B4-FD61C6E19B36}"/>
                </a:ext>
              </a:extLst>
            </p:cNvPr>
            <p:cNvGrpSpPr/>
            <p:nvPr/>
          </p:nvGrpSpPr>
          <p:grpSpPr>
            <a:xfrm rot="12185608">
              <a:off x="6985116" y="2473576"/>
              <a:ext cx="504255" cy="152400"/>
              <a:chOff x="533400" y="2438400"/>
              <a:chExt cx="504255" cy="152400"/>
            </a:xfrm>
          </p:grpSpPr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EF0B3904-49D8-4E72-AB8A-0D666B2E9DEB}"/>
                  </a:ext>
                </a:extLst>
              </p:cNvPr>
              <p:cNvCxnSpPr/>
              <p:nvPr/>
            </p:nvCxnSpPr>
            <p:spPr bwMode="auto">
              <a:xfrm>
                <a:off x="627634" y="2537329"/>
                <a:ext cx="410021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46" name="Oval 145">
                <a:extLst>
                  <a:ext uri="{FF2B5EF4-FFF2-40B4-BE49-F238E27FC236}">
                    <a16:creationId xmlns:a16="http://schemas.microsoft.com/office/drawing/2014/main" id="{EFD08F84-AFDD-46B6-8D10-B4EE3C2BCA60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D06B726F-C8E1-45E5-8AE3-5EAE563AE0A4}"/>
                </a:ext>
              </a:extLst>
            </p:cNvPr>
            <p:cNvGrpSpPr/>
            <p:nvPr/>
          </p:nvGrpSpPr>
          <p:grpSpPr>
            <a:xfrm rot="19144241">
              <a:off x="8071630" y="3010077"/>
              <a:ext cx="455057" cy="152400"/>
              <a:chOff x="533400" y="2438400"/>
              <a:chExt cx="455057" cy="152400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11EE4711-F291-488C-8589-3A97574D1A65}"/>
                  </a:ext>
                </a:extLst>
              </p:cNvPr>
              <p:cNvCxnSpPr/>
              <p:nvPr/>
            </p:nvCxnSpPr>
            <p:spPr bwMode="auto">
              <a:xfrm>
                <a:off x="680402" y="2494968"/>
                <a:ext cx="308055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28A726A0-1821-45C1-B91E-BA4F74CB754C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A565EEAC-39E5-4694-AC65-50BE3928B75C}"/>
                </a:ext>
              </a:extLst>
            </p:cNvPr>
            <p:cNvGrpSpPr/>
            <p:nvPr/>
          </p:nvGrpSpPr>
          <p:grpSpPr>
            <a:xfrm rot="2260771">
              <a:off x="7519305" y="2420417"/>
              <a:ext cx="532715" cy="152400"/>
              <a:chOff x="533400" y="2438400"/>
              <a:chExt cx="532715" cy="152400"/>
            </a:xfrm>
          </p:grpSpPr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77723B04-467D-4B68-9329-D664BE2E8831}"/>
                  </a:ext>
                </a:extLst>
              </p:cNvPr>
              <p:cNvCxnSpPr/>
              <p:nvPr/>
            </p:nvCxnSpPr>
            <p:spPr bwMode="auto">
              <a:xfrm>
                <a:off x="693369" y="2523208"/>
                <a:ext cx="372746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42" name="Oval 141">
                <a:extLst>
                  <a:ext uri="{FF2B5EF4-FFF2-40B4-BE49-F238E27FC236}">
                    <a16:creationId xmlns:a16="http://schemas.microsoft.com/office/drawing/2014/main" id="{D3E07EF4-D4DF-4653-89B7-B3A76F65E9FE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96D32AE3-2C3E-4807-8D81-719B3C00DBE9}"/>
                </a:ext>
              </a:extLst>
            </p:cNvPr>
            <p:cNvGrpSpPr/>
            <p:nvPr/>
          </p:nvGrpSpPr>
          <p:grpSpPr>
            <a:xfrm rot="14879319">
              <a:off x="8201179" y="2570158"/>
              <a:ext cx="434382" cy="152400"/>
              <a:chOff x="533400" y="2438400"/>
              <a:chExt cx="434382" cy="152400"/>
            </a:xfrm>
          </p:grpSpPr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73D83DF-5529-4887-96F8-1AE802D709BA}"/>
                  </a:ext>
                </a:extLst>
              </p:cNvPr>
              <p:cNvCxnSpPr/>
              <p:nvPr/>
            </p:nvCxnSpPr>
            <p:spPr bwMode="auto">
              <a:xfrm>
                <a:off x="659727" y="2480981"/>
                <a:ext cx="308055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id="{7A2A7D17-D3A4-4507-99C5-3D6CF64BF7CC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B0052B43-938C-49BA-899C-3D05C04AC4DB}"/>
              </a:ext>
            </a:extLst>
          </p:cNvPr>
          <p:cNvGrpSpPr/>
          <p:nvPr/>
        </p:nvGrpSpPr>
        <p:grpSpPr>
          <a:xfrm>
            <a:off x="5105400" y="2134909"/>
            <a:ext cx="4038600" cy="1171157"/>
            <a:chOff x="5057349" y="2074391"/>
            <a:chExt cx="4038600" cy="1171157"/>
          </a:xfrm>
        </p:grpSpPr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228FD4AB-C3BC-49B7-9A10-4F9464B7C783}"/>
                </a:ext>
              </a:extLst>
            </p:cNvPr>
            <p:cNvCxnSpPr/>
            <p:nvPr/>
          </p:nvCxnSpPr>
          <p:spPr bwMode="auto">
            <a:xfrm>
              <a:off x="5057349" y="3245548"/>
              <a:ext cx="403860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228D87D2-4DB5-45EE-8450-CC3F2D5D31B0}"/>
                </a:ext>
              </a:extLst>
            </p:cNvPr>
            <p:cNvGrpSpPr/>
            <p:nvPr/>
          </p:nvGrpSpPr>
          <p:grpSpPr>
            <a:xfrm rot="1425710">
              <a:off x="5209749" y="2710110"/>
              <a:ext cx="802577" cy="152400"/>
              <a:chOff x="533400" y="2438400"/>
              <a:chExt cx="802577" cy="152400"/>
            </a:xfrm>
          </p:grpSpPr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F4D69C7E-5F43-4569-8FCF-4DD335E76736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6F6218BC-7172-480F-9A99-FA1D42BFDA4A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EB2895A1-CA69-4CC0-B24E-B44A1C3EDE86}"/>
                </a:ext>
              </a:extLst>
            </p:cNvPr>
            <p:cNvGrpSpPr/>
            <p:nvPr/>
          </p:nvGrpSpPr>
          <p:grpSpPr>
            <a:xfrm rot="19557435">
              <a:off x="5602165" y="2970209"/>
              <a:ext cx="802577" cy="152400"/>
              <a:chOff x="533400" y="2438400"/>
              <a:chExt cx="802577" cy="152400"/>
            </a:xfrm>
          </p:grpSpPr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BB3D5E3A-81DF-4E8B-ABBD-9EA9F18BAFFE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84" name="Oval 183">
                <a:extLst>
                  <a:ext uri="{FF2B5EF4-FFF2-40B4-BE49-F238E27FC236}">
                    <a16:creationId xmlns:a16="http://schemas.microsoft.com/office/drawing/2014/main" id="{8ECA7F44-9E7C-4089-8028-7FCA742B6146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26544718-4980-4756-923E-AB29A21D02CF}"/>
                </a:ext>
              </a:extLst>
            </p:cNvPr>
            <p:cNvGrpSpPr/>
            <p:nvPr/>
          </p:nvGrpSpPr>
          <p:grpSpPr>
            <a:xfrm rot="19611655">
              <a:off x="5521880" y="2396672"/>
              <a:ext cx="802577" cy="152400"/>
              <a:chOff x="533400" y="2438400"/>
              <a:chExt cx="802577" cy="152400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D886CFDC-1BC8-4677-B2D8-97887F49509A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82" name="Oval 181">
                <a:extLst>
                  <a:ext uri="{FF2B5EF4-FFF2-40B4-BE49-F238E27FC236}">
                    <a16:creationId xmlns:a16="http://schemas.microsoft.com/office/drawing/2014/main" id="{5C4CAF5E-57F0-4ADF-9BB8-CFA279C4E786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306ACA4A-65E2-494D-9452-4851DCE475C9}"/>
                </a:ext>
              </a:extLst>
            </p:cNvPr>
            <p:cNvGrpSpPr/>
            <p:nvPr/>
          </p:nvGrpSpPr>
          <p:grpSpPr>
            <a:xfrm rot="14338699">
              <a:off x="6464572" y="2684098"/>
              <a:ext cx="802577" cy="152400"/>
              <a:chOff x="533400" y="2438400"/>
              <a:chExt cx="802577" cy="152400"/>
            </a:xfrm>
          </p:grpSpPr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886A5ECC-6FFC-40CA-AAE0-F00D13C8EE2A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80" name="Oval 179">
                <a:extLst>
                  <a:ext uri="{FF2B5EF4-FFF2-40B4-BE49-F238E27FC236}">
                    <a16:creationId xmlns:a16="http://schemas.microsoft.com/office/drawing/2014/main" id="{3BB9C224-2AAC-4C86-86D1-F5C1D05C5C1E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84CA16E2-0B9F-45C7-9A38-70F12A68DC31}"/>
                </a:ext>
              </a:extLst>
            </p:cNvPr>
            <p:cNvGrpSpPr/>
            <p:nvPr/>
          </p:nvGrpSpPr>
          <p:grpSpPr>
            <a:xfrm rot="2490638">
              <a:off x="6947635" y="2909249"/>
              <a:ext cx="802577" cy="152400"/>
              <a:chOff x="533400" y="2438400"/>
              <a:chExt cx="802577" cy="152400"/>
            </a:xfrm>
          </p:grpSpPr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616D3EDB-4E8F-4CF3-AB73-6FE04E00FDE7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78" name="Oval 177">
                <a:extLst>
                  <a:ext uri="{FF2B5EF4-FFF2-40B4-BE49-F238E27FC236}">
                    <a16:creationId xmlns:a16="http://schemas.microsoft.com/office/drawing/2014/main" id="{0F600FDF-9841-4659-9FFC-5109637BAA68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B5BCBCE7-F463-496B-AE0E-0C6749F1EC39}"/>
                </a:ext>
              </a:extLst>
            </p:cNvPr>
            <p:cNvGrpSpPr/>
            <p:nvPr/>
          </p:nvGrpSpPr>
          <p:grpSpPr>
            <a:xfrm rot="12185608">
              <a:off x="6698746" y="2415071"/>
              <a:ext cx="802577" cy="152400"/>
              <a:chOff x="533400" y="2438400"/>
              <a:chExt cx="802577" cy="152400"/>
            </a:xfrm>
          </p:grpSpPr>
          <p:cxnSp>
            <p:nvCxnSpPr>
              <p:cNvPr id="175" name="Straight Connector 174">
                <a:extLst>
                  <a:ext uri="{FF2B5EF4-FFF2-40B4-BE49-F238E27FC236}">
                    <a16:creationId xmlns:a16="http://schemas.microsoft.com/office/drawing/2014/main" id="{A5942532-D86F-4B03-93FF-BD5048ED0493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B2A11BB2-29BA-4402-A82E-1DA74C64271E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BBD173F5-F227-40DF-B547-8038F50DAD1B}"/>
                </a:ext>
              </a:extLst>
            </p:cNvPr>
            <p:cNvGrpSpPr/>
            <p:nvPr/>
          </p:nvGrpSpPr>
          <p:grpSpPr>
            <a:xfrm rot="19144241">
              <a:off x="8029149" y="2896243"/>
              <a:ext cx="802577" cy="152400"/>
              <a:chOff x="533400" y="2438400"/>
              <a:chExt cx="802577" cy="152400"/>
            </a:xfrm>
          </p:grpSpPr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3C756D48-F5E6-4E97-84CB-ECF7550CE179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74" name="Oval 173">
                <a:extLst>
                  <a:ext uri="{FF2B5EF4-FFF2-40B4-BE49-F238E27FC236}">
                    <a16:creationId xmlns:a16="http://schemas.microsoft.com/office/drawing/2014/main" id="{FFF7B783-00BE-4CCC-A33B-DF08ECC8760A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D8A1B99B-9A76-4ADB-BD86-898C49B7110F}"/>
                </a:ext>
              </a:extLst>
            </p:cNvPr>
            <p:cNvGrpSpPr/>
            <p:nvPr/>
          </p:nvGrpSpPr>
          <p:grpSpPr>
            <a:xfrm rot="2260771">
              <a:off x="7491163" y="2502894"/>
              <a:ext cx="802577" cy="152400"/>
              <a:chOff x="533400" y="2438400"/>
              <a:chExt cx="802577" cy="152400"/>
            </a:xfrm>
          </p:grpSpPr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0E81F047-5FD9-4BDF-A5B4-DD971456ACB4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37BF3BF2-FB4D-47EF-8485-77BA2F82246A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114D9B44-20C3-4F68-99B1-61DB239E7E1E}"/>
                </a:ext>
              </a:extLst>
            </p:cNvPr>
            <p:cNvGrpSpPr/>
            <p:nvPr/>
          </p:nvGrpSpPr>
          <p:grpSpPr>
            <a:xfrm rot="14879319">
              <a:off x="7948084" y="2399480"/>
              <a:ext cx="802577" cy="152400"/>
              <a:chOff x="533400" y="2438400"/>
              <a:chExt cx="802577" cy="152400"/>
            </a:xfrm>
          </p:grpSpPr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3B4829A7-F47A-4000-8B4B-3750CD0756D3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70" name="Oval 169">
                <a:extLst>
                  <a:ext uri="{FF2B5EF4-FFF2-40B4-BE49-F238E27FC236}">
                    <a16:creationId xmlns:a16="http://schemas.microsoft.com/office/drawing/2014/main" id="{92FC664D-CB75-4CED-A04D-D3CEAE74C627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5AC5A5B-31FE-4223-82D5-A8B0897B5B1A}"/>
              </a:ext>
            </a:extLst>
          </p:cNvPr>
          <p:cNvGrpSpPr/>
          <p:nvPr/>
        </p:nvGrpSpPr>
        <p:grpSpPr>
          <a:xfrm>
            <a:off x="6331272" y="3439949"/>
            <a:ext cx="1989078" cy="817714"/>
            <a:chOff x="6331272" y="3105683"/>
            <a:chExt cx="1989078" cy="817714"/>
          </a:xfrm>
        </p:grpSpPr>
        <p:sp>
          <p:nvSpPr>
            <p:cNvPr id="17" name="Arrow: Up 16">
              <a:extLst>
                <a:ext uri="{FF2B5EF4-FFF2-40B4-BE49-F238E27FC236}">
                  <a16:creationId xmlns:a16="http://schemas.microsoft.com/office/drawing/2014/main" id="{1C92EF9E-498F-4DA2-BCA0-8B5444F53D78}"/>
                </a:ext>
              </a:extLst>
            </p:cNvPr>
            <p:cNvSpPr/>
            <p:nvPr/>
          </p:nvSpPr>
          <p:spPr bwMode="auto">
            <a:xfrm>
              <a:off x="6331272" y="3105683"/>
              <a:ext cx="736051" cy="817714"/>
            </a:xfrm>
            <a:prstGeom prst="upArrow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88" name="Rectangle 29">
              <a:extLst>
                <a:ext uri="{FF2B5EF4-FFF2-40B4-BE49-F238E27FC236}">
                  <a16:creationId xmlns:a16="http://schemas.microsoft.com/office/drawing/2014/main" id="{384BA120-3BE2-444A-B83C-BBB13F4E7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0157" y="3319681"/>
              <a:ext cx="1170193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</a:rPr>
                <a:t>Add heat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F179925-6327-4DD6-B307-008DF9C06129}"/>
              </a:ext>
            </a:extLst>
          </p:cNvPr>
          <p:cNvGrpSpPr/>
          <p:nvPr/>
        </p:nvGrpSpPr>
        <p:grpSpPr>
          <a:xfrm>
            <a:off x="533400" y="3615430"/>
            <a:ext cx="3419712" cy="465838"/>
            <a:chOff x="533400" y="3281164"/>
            <a:chExt cx="3419712" cy="465838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20D39A96-74B0-47D6-B6CB-634983CBF450}"/>
                </a:ext>
              </a:extLst>
            </p:cNvPr>
            <p:cNvGrpSpPr/>
            <p:nvPr/>
          </p:nvGrpSpPr>
          <p:grpSpPr>
            <a:xfrm>
              <a:off x="533400" y="3594602"/>
              <a:ext cx="676512" cy="152400"/>
              <a:chOff x="533400" y="2438400"/>
              <a:chExt cx="676512" cy="152400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90CE0C8D-ACB9-44AC-B48A-F7060156BE6B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600312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191E0331-D87E-49A5-B669-0D4F0A6803A6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C87C589F-8B70-42F6-9571-A81FC947B2B2}"/>
                </a:ext>
              </a:extLst>
            </p:cNvPr>
            <p:cNvGrpSpPr/>
            <p:nvPr/>
          </p:nvGrpSpPr>
          <p:grpSpPr>
            <a:xfrm>
              <a:off x="845531" y="3281164"/>
              <a:ext cx="669181" cy="152400"/>
              <a:chOff x="533400" y="2438400"/>
              <a:chExt cx="669181" cy="152400"/>
            </a:xfrm>
          </p:grpSpPr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45EB4B0C-1E33-49A0-B1A7-277E4292AB6A}"/>
                  </a:ext>
                </a:extLst>
              </p:cNvPr>
              <p:cNvCxnSpPr/>
              <p:nvPr/>
            </p:nvCxnSpPr>
            <p:spPr bwMode="auto">
              <a:xfrm>
                <a:off x="602269" y="2514600"/>
                <a:ext cx="600312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id="{61078D1D-E2AA-47F1-88BB-E9DBCB42A7CA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B3C6F70E-A1CB-47E4-A86D-D532600FFE17}"/>
                </a:ext>
              </a:extLst>
            </p:cNvPr>
            <p:cNvGrpSpPr/>
            <p:nvPr/>
          </p:nvGrpSpPr>
          <p:grpSpPr>
            <a:xfrm>
              <a:off x="1788223" y="3568590"/>
              <a:ext cx="717089" cy="152400"/>
              <a:chOff x="533400" y="2438400"/>
              <a:chExt cx="717089" cy="152400"/>
            </a:xfrm>
          </p:grpSpPr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D9981536-C473-4BFD-8A55-EFC69405B50B}"/>
                  </a:ext>
                </a:extLst>
              </p:cNvPr>
              <p:cNvCxnSpPr/>
              <p:nvPr/>
            </p:nvCxnSpPr>
            <p:spPr bwMode="auto">
              <a:xfrm>
                <a:off x="650177" y="2514600"/>
                <a:ext cx="600312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E83751CB-813D-4000-BAB1-5C8184FB1EE6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82933278-6DB8-470B-ACE8-1F354E10E15C}"/>
                </a:ext>
              </a:extLst>
            </p:cNvPr>
            <p:cNvGrpSpPr/>
            <p:nvPr/>
          </p:nvGrpSpPr>
          <p:grpSpPr>
            <a:xfrm>
              <a:off x="2022397" y="3299563"/>
              <a:ext cx="711515" cy="152400"/>
              <a:chOff x="533400" y="2438400"/>
              <a:chExt cx="711515" cy="152400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6B1F1B7B-52CC-41FD-BA62-C1797E85286B}"/>
                  </a:ext>
                </a:extLst>
              </p:cNvPr>
              <p:cNvCxnSpPr/>
              <p:nvPr/>
            </p:nvCxnSpPr>
            <p:spPr bwMode="auto">
              <a:xfrm>
                <a:off x="644603" y="2514600"/>
                <a:ext cx="600312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B293B62E-3254-4A1C-99AA-92A6E8894627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E8391457-8BA9-496A-9DDD-465D541B014D}"/>
                </a:ext>
              </a:extLst>
            </p:cNvPr>
            <p:cNvGrpSpPr/>
            <p:nvPr/>
          </p:nvGrpSpPr>
          <p:grpSpPr>
            <a:xfrm>
              <a:off x="3103911" y="3514035"/>
              <a:ext cx="696801" cy="152400"/>
              <a:chOff x="533400" y="2438400"/>
              <a:chExt cx="696801" cy="152400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BB6A0A0F-2079-47AD-BD70-97B583898480}"/>
                  </a:ext>
                </a:extLst>
              </p:cNvPr>
              <p:cNvCxnSpPr/>
              <p:nvPr/>
            </p:nvCxnSpPr>
            <p:spPr bwMode="auto">
              <a:xfrm>
                <a:off x="629889" y="2514600"/>
                <a:ext cx="600312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F1C74AC6-A3AD-4512-AAFF-C612DA34AD7D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4D0BFE35-75B8-4CE3-9194-81D2464B9BFF}"/>
                </a:ext>
              </a:extLst>
            </p:cNvPr>
            <p:cNvGrpSpPr/>
            <p:nvPr/>
          </p:nvGrpSpPr>
          <p:grpSpPr>
            <a:xfrm>
              <a:off x="3271735" y="3283972"/>
              <a:ext cx="681377" cy="152400"/>
              <a:chOff x="533400" y="2438400"/>
              <a:chExt cx="681377" cy="152400"/>
            </a:xfrm>
          </p:grpSpPr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30CF6792-C1FF-406D-AAF2-9D1803CE15C8}"/>
                  </a:ext>
                </a:extLst>
              </p:cNvPr>
              <p:cNvCxnSpPr/>
              <p:nvPr/>
            </p:nvCxnSpPr>
            <p:spPr bwMode="auto">
              <a:xfrm>
                <a:off x="614465" y="2514600"/>
                <a:ext cx="600312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id="{F8378FE5-7367-40D6-9852-1CB47099DEFA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D1DDD26-B6A5-41AD-AF5E-E21B39BCC6BF}"/>
              </a:ext>
            </a:extLst>
          </p:cNvPr>
          <p:cNvGrpSpPr/>
          <p:nvPr/>
        </p:nvGrpSpPr>
        <p:grpSpPr>
          <a:xfrm>
            <a:off x="762000" y="4146500"/>
            <a:ext cx="3229561" cy="226366"/>
            <a:chOff x="762000" y="3812234"/>
            <a:chExt cx="3229561" cy="226366"/>
          </a:xfrm>
        </p:grpSpPr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F936D53D-D551-41F3-A51C-E44901107CF6}"/>
                </a:ext>
              </a:extLst>
            </p:cNvPr>
            <p:cNvGrpSpPr/>
            <p:nvPr/>
          </p:nvGrpSpPr>
          <p:grpSpPr>
            <a:xfrm>
              <a:off x="762000" y="3886200"/>
              <a:ext cx="802577" cy="152400"/>
              <a:chOff x="533400" y="2438400"/>
              <a:chExt cx="802577" cy="152400"/>
            </a:xfrm>
          </p:grpSpPr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id="{C3919BE4-57F3-4130-BBFA-90ABBA3D99BC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97" name="Oval 196">
                <a:extLst>
                  <a:ext uri="{FF2B5EF4-FFF2-40B4-BE49-F238E27FC236}">
                    <a16:creationId xmlns:a16="http://schemas.microsoft.com/office/drawing/2014/main" id="{C8330C5E-CD6C-41CE-992A-44A3035B52EA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C8DE074F-B19F-44EB-AB2B-6B1C53754F88}"/>
                </a:ext>
              </a:extLst>
            </p:cNvPr>
            <p:cNvGrpSpPr/>
            <p:nvPr/>
          </p:nvGrpSpPr>
          <p:grpSpPr>
            <a:xfrm>
              <a:off x="2107470" y="3825240"/>
              <a:ext cx="802577" cy="152400"/>
              <a:chOff x="533400" y="2438400"/>
              <a:chExt cx="802577" cy="152400"/>
            </a:xfrm>
          </p:grpSpPr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9D4AC4C6-3184-4B9C-9419-30E243D1ACC8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85938DE1-0E55-4156-85E9-946DA3838F82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E7AD354D-5BC0-48A8-9861-26B4367B5676}"/>
                </a:ext>
              </a:extLst>
            </p:cNvPr>
            <p:cNvGrpSpPr/>
            <p:nvPr/>
          </p:nvGrpSpPr>
          <p:grpSpPr>
            <a:xfrm>
              <a:off x="3188984" y="3812234"/>
              <a:ext cx="802577" cy="152400"/>
              <a:chOff x="533400" y="2438400"/>
              <a:chExt cx="802577" cy="152400"/>
            </a:xfrm>
          </p:grpSpPr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4F94764D-6133-4549-9075-BE9B43137C21}"/>
                  </a:ext>
                </a:extLst>
              </p:cNvPr>
              <p:cNvCxnSpPr/>
              <p:nvPr/>
            </p:nvCxnSpPr>
            <p:spPr bwMode="auto">
              <a:xfrm>
                <a:off x="609600" y="2514600"/>
                <a:ext cx="726377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203" name="Oval 202">
                <a:extLst>
                  <a:ext uri="{FF2B5EF4-FFF2-40B4-BE49-F238E27FC236}">
                    <a16:creationId xmlns:a16="http://schemas.microsoft.com/office/drawing/2014/main" id="{C9DA7A96-6041-4B5E-965E-87F00A52C594}"/>
                  </a:ext>
                </a:extLst>
              </p:cNvPr>
              <p:cNvSpPr/>
              <p:nvPr/>
            </p:nvSpPr>
            <p:spPr bwMode="auto">
              <a:xfrm>
                <a:off x="533400" y="2438400"/>
                <a:ext cx="152400" cy="15240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127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25624" name="Rectangle 29">
            <a:extLst>
              <a:ext uri="{FF2B5EF4-FFF2-40B4-BE49-F238E27FC236}">
                <a16:creationId xmlns:a16="http://schemas.microsoft.com/office/drawing/2014/main" id="{69C4598B-4E13-4BA5-A1AC-C7444BA2A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38" y="5044359"/>
            <a:ext cx="114454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Body KE</a:t>
            </a:r>
          </a:p>
        </p:txBody>
      </p:sp>
      <p:sp>
        <p:nvSpPr>
          <p:cNvPr id="209" name="Rectangle 29">
            <a:extLst>
              <a:ext uri="{FF2B5EF4-FFF2-40B4-BE49-F238E27FC236}">
                <a16:creationId xmlns:a16="http://schemas.microsoft.com/office/drawing/2014/main" id="{769B0645-8F17-47B2-B056-B7E932689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1934" y="4873834"/>
            <a:ext cx="1298433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Body </a:t>
            </a:r>
            <a:r>
              <a:rPr lang="en-US" altLang="en-US" sz="1800" b="0" dirty="0">
                <a:latin typeface="Arial" panose="020B0604020202020204" pitchFamily="34" charset="0"/>
              </a:rPr>
              <a:t>U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</a:rPr>
              <a:t>(KE of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</a:rPr>
              <a:t>molecules)</a:t>
            </a:r>
          </a:p>
        </p:txBody>
      </p:sp>
      <p:sp>
        <p:nvSpPr>
          <p:cNvPr id="210" name="Arrow: Up 209">
            <a:extLst>
              <a:ext uri="{FF2B5EF4-FFF2-40B4-BE49-F238E27FC236}">
                <a16:creationId xmlns:a16="http://schemas.microsoft.com/office/drawing/2014/main" id="{449B98A9-EE13-4A94-8647-E2E4ED055A9F}"/>
              </a:ext>
            </a:extLst>
          </p:cNvPr>
          <p:cNvSpPr/>
          <p:nvPr/>
        </p:nvSpPr>
        <p:spPr bwMode="auto">
          <a:xfrm>
            <a:off x="3498892" y="5088306"/>
            <a:ext cx="356706" cy="419828"/>
          </a:xfrm>
          <a:prstGeom prst="upArrow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1" name="Arrow: Up 210">
            <a:extLst>
              <a:ext uri="{FF2B5EF4-FFF2-40B4-BE49-F238E27FC236}">
                <a16:creationId xmlns:a16="http://schemas.microsoft.com/office/drawing/2014/main" id="{DDC89C30-DBF9-4149-BCDE-720B2E7962EB}"/>
              </a:ext>
            </a:extLst>
          </p:cNvPr>
          <p:cNvSpPr/>
          <p:nvPr/>
        </p:nvSpPr>
        <p:spPr bwMode="auto">
          <a:xfrm flipV="1">
            <a:off x="1583631" y="5113669"/>
            <a:ext cx="356706" cy="419828"/>
          </a:xfrm>
          <a:prstGeom prst="upArrow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4" name="Rectangle 29">
            <a:extLst>
              <a:ext uri="{FF2B5EF4-FFF2-40B4-BE49-F238E27FC236}">
                <a16:creationId xmlns:a16="http://schemas.microsoft.com/office/drawing/2014/main" id="{B891EF36-79C8-427B-9011-3BD7CABBC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228" y="4615019"/>
            <a:ext cx="2875789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Body </a:t>
            </a:r>
            <a:r>
              <a:rPr lang="en-US" altLang="en-US" sz="1800" b="0" dirty="0">
                <a:latin typeface="Arial" panose="020B0604020202020204" pitchFamily="34" charset="0"/>
              </a:rPr>
              <a:t>U</a:t>
            </a:r>
            <a:r>
              <a:rPr lang="en-US" altLang="en-US" sz="1800" i="0" dirty="0">
                <a:latin typeface="Arial" panose="020B0604020202020204" pitchFamily="34" charset="0"/>
              </a:rPr>
              <a:t> </a:t>
            </a:r>
            <a:r>
              <a:rPr lang="en-US" altLang="en-US" sz="1800" b="0" i="0" dirty="0">
                <a:latin typeface="Arial" panose="020B0604020202020204" pitchFamily="34" charset="0"/>
              </a:rPr>
              <a:t>(KE of molecules)</a:t>
            </a:r>
          </a:p>
        </p:txBody>
      </p:sp>
      <p:sp>
        <p:nvSpPr>
          <p:cNvPr id="215" name="Arrow: Up 214">
            <a:extLst>
              <a:ext uri="{FF2B5EF4-FFF2-40B4-BE49-F238E27FC236}">
                <a16:creationId xmlns:a16="http://schemas.microsoft.com/office/drawing/2014/main" id="{7ADB8F22-0903-4DEC-84F0-56D93662035C}"/>
              </a:ext>
            </a:extLst>
          </p:cNvPr>
          <p:cNvSpPr/>
          <p:nvPr/>
        </p:nvSpPr>
        <p:spPr bwMode="auto">
          <a:xfrm>
            <a:off x="8162017" y="4588489"/>
            <a:ext cx="356706" cy="419828"/>
          </a:xfrm>
          <a:prstGeom prst="upArrow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16" name="Rectangle 29">
            <a:extLst>
              <a:ext uri="{FF2B5EF4-FFF2-40B4-BE49-F238E27FC236}">
                <a16:creationId xmlns:a16="http://schemas.microsoft.com/office/drawing/2014/main" id="{5554F945-6461-407D-A966-5A9A7F9CC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1509" y="5236641"/>
            <a:ext cx="2991204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</a:rPr>
              <a:t>First</a:t>
            </a:r>
            <a:r>
              <a:rPr lang="en-US" altLang="en-US" sz="1800" i="0" dirty="0">
                <a:latin typeface="Arial" panose="020B0604020202020204" pitchFamily="34" charset="0"/>
              </a:rPr>
              <a:t> Partial </a:t>
            </a:r>
            <a:r>
              <a:rPr lang="en-US" altLang="en-US" sz="1800" b="0" i="0" dirty="0">
                <a:latin typeface="Arial" panose="020B0604020202020204" pitchFamily="34" charset="0"/>
              </a:rPr>
              <a:t>understanding:</a:t>
            </a:r>
          </a:p>
        </p:txBody>
      </p:sp>
      <p:sp>
        <p:nvSpPr>
          <p:cNvPr id="217" name="Rectangle 29">
            <a:extLst>
              <a:ext uri="{FF2B5EF4-FFF2-40B4-BE49-F238E27FC236}">
                <a16:creationId xmlns:a16="http://schemas.microsoft.com/office/drawing/2014/main" id="{15F9FA26-2709-4499-AD9C-31A34F2C1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2349" y="5789300"/>
            <a:ext cx="5281896" cy="4591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</a:rPr>
              <a:t>Increasing</a:t>
            </a:r>
            <a:r>
              <a:rPr lang="en-US" altLang="en-US" i="0" dirty="0">
                <a:latin typeface="Arial" panose="020B0604020202020204" pitchFamily="34" charset="0"/>
              </a:rPr>
              <a:t> Chaos </a:t>
            </a:r>
            <a:r>
              <a:rPr lang="en-US" altLang="en-US" b="0" i="0" dirty="0">
                <a:latin typeface="Arial" panose="020B0604020202020204" pitchFamily="34" charset="0"/>
              </a:rPr>
              <a:t>increases </a:t>
            </a:r>
            <a:r>
              <a:rPr lang="en-US" altLang="en-US" i="0" dirty="0">
                <a:latin typeface="Arial" panose="020B0604020202020204" pitchFamily="34" charset="0"/>
              </a:rPr>
              <a:t>Entropy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5994A28-5475-451A-835E-87A6A563D9EF}"/>
              </a:ext>
            </a:extLst>
          </p:cNvPr>
          <p:cNvSpPr txBox="1"/>
          <p:nvPr/>
        </p:nvSpPr>
        <p:spPr>
          <a:xfrm>
            <a:off x="762000" y="1550136"/>
            <a:ext cx="4888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latin typeface="Symbol" panose="05050102010706020507" pitchFamily="18" charset="2"/>
              </a:rPr>
              <a:t>D</a:t>
            </a:r>
            <a:r>
              <a:rPr lang="en-US" dirty="0"/>
              <a:t>S &gt; 0: Adding heat or irreversible process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CD97F7A-E983-4F80-BF49-0F4E37ADAAA6}"/>
              </a:ext>
            </a:extLst>
          </p:cNvPr>
          <p:cNvSpPr txBox="1"/>
          <p:nvPr/>
        </p:nvSpPr>
        <p:spPr>
          <a:xfrm>
            <a:off x="5887929" y="1546499"/>
            <a:ext cx="2653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latin typeface="Symbol" panose="05050102010706020507" pitchFamily="18" charset="2"/>
              </a:rPr>
              <a:t>D</a:t>
            </a:r>
            <a:r>
              <a:rPr lang="en-US" dirty="0"/>
              <a:t>S &lt; 0: Rejecting heat </a:t>
            </a:r>
          </a:p>
        </p:txBody>
      </p:sp>
      <p:sp>
        <p:nvSpPr>
          <p:cNvPr id="220" name="Rectangle 29">
            <a:extLst>
              <a:ext uri="{FF2B5EF4-FFF2-40B4-BE49-F238E27FC236}">
                <a16:creationId xmlns:a16="http://schemas.microsoft.com/office/drawing/2014/main" id="{F22A9AAA-DC41-4521-8355-D36224029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102" y="1926320"/>
            <a:ext cx="181139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Initial Body KE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EBDFCC-6A7C-7B8B-17CE-BE0E364432B1}"/>
              </a:ext>
            </a:extLst>
          </p:cNvPr>
          <p:cNvSpPr txBox="1"/>
          <p:nvPr/>
        </p:nvSpPr>
        <p:spPr>
          <a:xfrm>
            <a:off x="1970817" y="929772"/>
            <a:ext cx="3539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latin typeface="Symbol" panose="05050102010706020507" pitchFamily="18" charset="2"/>
                <a:ea typeface="Aptos" panose="020B0004020202020204" pitchFamily="34" charset="0"/>
                <a:sym typeface="Symbol" panose="05050102010706020507" pitchFamily="18" charset="2"/>
              </a:rPr>
              <a:t>D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sz="2400" i="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12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 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12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Q̇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/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dt + </a:t>
            </a:r>
            <a:r>
              <a:rPr lang="en-US" sz="2400" i="1" dirty="0" err="1">
                <a:effectLst/>
                <a:latin typeface="Symbol" panose="05050102010706020507" pitchFamily="18" charset="2"/>
                <a:ea typeface="Aptos" panose="020B0004020202020204" pitchFamily="34" charset="0"/>
              </a:rPr>
              <a:t>D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</a:t>
            </a:r>
            <a:r>
              <a:rPr lang="en-US" sz="2400" i="1" baseline="-250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irrev</a:t>
            </a:r>
            <a:endParaRPr lang="en-US" sz="2400" baseline="-25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58921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25624" grpId="0"/>
      <p:bldP spid="209" grpId="0"/>
      <p:bldP spid="210" grpId="0" animBg="1"/>
      <p:bldP spid="211" grpId="0" animBg="1"/>
      <p:bldP spid="214" grpId="0"/>
      <p:bldP spid="215" grpId="0" animBg="1"/>
      <p:bldP spid="216" grpId="0"/>
      <p:bldP spid="217" grpId="0" animBg="1"/>
      <p:bldP spid="2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79" name="TextBox 13">
            <a:extLst>
              <a:ext uri="{FF2B5EF4-FFF2-40B4-BE49-F238E27FC236}">
                <a16:creationId xmlns:a16="http://schemas.microsoft.com/office/drawing/2014/main" id="{7253BDC4-6584-44D4-8284-A4F1627FD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19841"/>
            <a:ext cx="661110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Starting from Clausius inequality for a cycle</a:t>
            </a: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0185" y="735847"/>
            <a:ext cx="5814093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Entropy from Clausius inequality</a:t>
            </a: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B4835EF7-0FDB-44EE-B341-712690646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010" y="2667000"/>
            <a:ext cx="4473983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Entropy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S </a:t>
            </a:r>
            <a:r>
              <a:rPr lang="en-US" altLang="en-US" sz="2400" i="0" dirty="0">
                <a:solidFill>
                  <a:schemeClr val="tx1"/>
                </a:solidFill>
              </a:rPr>
              <a:t>is a state property: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32D7A2E3-ED11-4D5B-93A8-61AC42688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2450" y="1813099"/>
            <a:ext cx="260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/>
              <a:t>·</a:t>
            </a:r>
            <a:endParaRPr lang="en-US" altLang="en-US" sz="1800" i="0" dirty="0">
              <a:latin typeface="Arial" panose="020B0604020202020204" pitchFamily="34" charset="0"/>
            </a:endParaRPr>
          </a:p>
        </p:txBody>
      </p:sp>
      <p:sp>
        <p:nvSpPr>
          <p:cNvPr id="23" name="Rectangle 80">
            <a:extLst>
              <a:ext uri="{FF2B5EF4-FFF2-40B4-BE49-F238E27FC236}">
                <a16:creationId xmlns:a16="http://schemas.microsoft.com/office/drawing/2014/main" id="{56195311-F68B-4D48-947D-DA11ECB3F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5313" y="3760424"/>
            <a:ext cx="1203325" cy="39687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i="0" dirty="0" err="1">
                <a:latin typeface="Symbol" panose="05050102010706020507" pitchFamily="18" charset="2"/>
              </a:rPr>
              <a:t>D</a:t>
            </a:r>
            <a:r>
              <a:rPr lang="en-US" altLang="en-US" sz="2000" b="0" dirty="0" err="1"/>
              <a:t>S</a:t>
            </a:r>
            <a:r>
              <a:rPr lang="en-US" altLang="en-US" sz="2000" b="0" baseline="-25000" dirty="0" err="1"/>
              <a:t>irrev</a:t>
            </a:r>
            <a:r>
              <a:rPr lang="en-US" altLang="en-US" sz="2000" b="0" dirty="0"/>
              <a:t> </a:t>
            </a:r>
            <a:r>
              <a:rPr lang="en-US" altLang="en-US" sz="2000" b="0" i="0" dirty="0">
                <a:sym typeface="Symbol" panose="05050102010706020507" pitchFamily="18" charset="2"/>
              </a:rPr>
              <a:t></a:t>
            </a:r>
            <a:r>
              <a:rPr lang="en-US" altLang="en-US" sz="2000" b="0" i="0" dirty="0"/>
              <a:t> </a:t>
            </a:r>
            <a:r>
              <a:rPr lang="en-US" altLang="en-US" sz="2000" b="0" dirty="0"/>
              <a:t>0</a:t>
            </a:r>
          </a:p>
        </p:txBody>
      </p:sp>
      <p:sp>
        <p:nvSpPr>
          <p:cNvPr id="24" name="Rectangle 29">
            <a:extLst>
              <a:ext uri="{FF2B5EF4-FFF2-40B4-BE49-F238E27FC236}">
                <a16:creationId xmlns:a16="http://schemas.microsoft.com/office/drawing/2014/main" id="{09756D34-D8FC-4D68-B8A2-033E5A684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3036" y="5892603"/>
            <a:ext cx="5281896" cy="4591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</a:rPr>
              <a:t>Increasing</a:t>
            </a:r>
            <a:r>
              <a:rPr lang="en-US" altLang="en-US" i="0" dirty="0">
                <a:latin typeface="Arial" panose="020B0604020202020204" pitchFamily="34" charset="0"/>
              </a:rPr>
              <a:t> Chaos </a:t>
            </a:r>
            <a:r>
              <a:rPr lang="en-US" altLang="en-US" b="0" i="0" dirty="0">
                <a:latin typeface="Arial" panose="020B0604020202020204" pitchFamily="34" charset="0"/>
              </a:rPr>
              <a:t>increases </a:t>
            </a:r>
            <a:r>
              <a:rPr lang="en-US" altLang="en-US" i="0" dirty="0">
                <a:latin typeface="Arial" panose="020B0604020202020204" pitchFamily="34" charset="0"/>
              </a:rPr>
              <a:t>Entropy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BCC415D-B3DB-484A-AC21-AEBFDFB4E732}"/>
              </a:ext>
            </a:extLst>
          </p:cNvPr>
          <p:cNvSpPr txBox="1"/>
          <p:nvPr/>
        </p:nvSpPr>
        <p:spPr>
          <a:xfrm>
            <a:off x="631010" y="4492072"/>
            <a:ext cx="4888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latin typeface="Symbol" panose="05050102010706020507" pitchFamily="18" charset="2"/>
              </a:rPr>
              <a:t>D</a:t>
            </a:r>
            <a:r>
              <a:rPr lang="en-US" dirty="0"/>
              <a:t>S &gt; 0: Adding heat or irreversible process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08772A9-3848-4B90-BD44-6FC0996BC177}"/>
              </a:ext>
            </a:extLst>
          </p:cNvPr>
          <p:cNvSpPr txBox="1"/>
          <p:nvPr/>
        </p:nvSpPr>
        <p:spPr>
          <a:xfrm>
            <a:off x="631010" y="4789330"/>
            <a:ext cx="2653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latin typeface="Symbol" panose="05050102010706020507" pitchFamily="18" charset="2"/>
              </a:rPr>
              <a:t>D</a:t>
            </a:r>
            <a:r>
              <a:rPr lang="en-US" dirty="0"/>
              <a:t>S &lt; 0: Rejecting heat </a:t>
            </a:r>
          </a:p>
        </p:txBody>
      </p:sp>
      <p:sp>
        <p:nvSpPr>
          <p:cNvPr id="27" name="Rectangle 29">
            <a:extLst>
              <a:ext uri="{FF2B5EF4-FFF2-40B4-BE49-F238E27FC236}">
                <a16:creationId xmlns:a16="http://schemas.microsoft.com/office/drawing/2014/main" id="{5DB04356-6E35-42C1-9BB5-5D59AA888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4" y="5395448"/>
            <a:ext cx="2991204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</a:rPr>
              <a:t>First</a:t>
            </a:r>
            <a:r>
              <a:rPr lang="en-US" altLang="en-US" sz="1800" i="0" dirty="0">
                <a:latin typeface="Arial" panose="020B0604020202020204" pitchFamily="34" charset="0"/>
              </a:rPr>
              <a:t> Partial </a:t>
            </a:r>
            <a:r>
              <a:rPr lang="en-US" altLang="en-US" sz="1800" b="0" i="0" dirty="0">
                <a:latin typeface="Arial" panose="020B0604020202020204" pitchFamily="34" charset="0"/>
              </a:rPr>
              <a:t>understanding: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15B4A5-1616-83B5-7468-898D45EBED01}"/>
              </a:ext>
            </a:extLst>
          </p:cNvPr>
          <p:cNvSpPr txBox="1"/>
          <p:nvPr/>
        </p:nvSpPr>
        <p:spPr>
          <a:xfrm>
            <a:off x="769330" y="3702162"/>
            <a:ext cx="3539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latin typeface="Symbol" panose="05050102010706020507" pitchFamily="18" charset="2"/>
                <a:ea typeface="Aptos" panose="020B0004020202020204" pitchFamily="34" charset="0"/>
                <a:sym typeface="Symbol" panose="05050102010706020507" pitchFamily="18" charset="2"/>
              </a:rPr>
              <a:t>D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sz="2400" i="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12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 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12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Q̇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/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dt + </a:t>
            </a:r>
            <a:r>
              <a:rPr lang="en-US" sz="2400" i="1" dirty="0" err="1">
                <a:effectLst/>
                <a:latin typeface="Symbol" panose="05050102010706020507" pitchFamily="18" charset="2"/>
                <a:ea typeface="Aptos" panose="020B0004020202020204" pitchFamily="34" charset="0"/>
              </a:rPr>
              <a:t>D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</a:t>
            </a:r>
            <a:r>
              <a:rPr lang="en-US" sz="2400" i="1" baseline="-250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irrev</a:t>
            </a:r>
            <a:endParaRPr lang="en-US" sz="2400" baseline="-25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766B3-0704-2026-8E89-F6D85795E835}"/>
              </a:ext>
            </a:extLst>
          </p:cNvPr>
          <p:cNvSpPr txBox="1"/>
          <p:nvPr/>
        </p:nvSpPr>
        <p:spPr>
          <a:xfrm>
            <a:off x="1371600" y="3064217"/>
            <a:ext cx="2789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latin typeface="Symbol" panose="05050102010706020507" pitchFamily="18" charset="2"/>
                <a:ea typeface="Aptos" panose="020B0004020202020204" pitchFamily="34" charset="0"/>
                <a:sym typeface="Symbol" panose="05050102010706020507" pitchFamily="18" charset="2"/>
              </a:rPr>
              <a:t>D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sz="2400" i="0" baseline="-25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12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 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12rev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Q̇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/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dt </a:t>
            </a:r>
            <a:endParaRPr lang="en-US" sz="2400" baseline="-25000" dirty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 animBg="1"/>
      <p:bldP spid="25" grpId="0"/>
      <p:bldP spid="26" grpId="0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1.5|71.9|77.8|30.6|67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3|42|19.2|10.1|20.8|91.3|36.7|3.2|4.9|23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62.4|54.8|57.1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47195</TotalTime>
  <Words>339</Words>
  <Application>Microsoft Office PowerPoint</Application>
  <PresentationFormat>A4 Paper (210x297 mm)</PresentationFormat>
  <Paragraphs>68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Symbol</vt:lpstr>
      <vt:lpstr>Times New Roman</vt:lpstr>
      <vt:lpstr>Default Design</vt:lpstr>
      <vt:lpstr>Thermodynamics</vt:lpstr>
      <vt:lpstr>Entropy starting from Clausius</vt:lpstr>
      <vt:lpstr>How entropy changes?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894</cp:revision>
  <dcterms:created xsi:type="dcterms:W3CDTF">2002-03-24T06:41:14Z</dcterms:created>
  <dcterms:modified xsi:type="dcterms:W3CDTF">2024-10-25T02:51:05Z</dcterms:modified>
</cp:coreProperties>
</file>