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02" r:id="rId2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FF"/>
    <a:srgbClr val="FF5050"/>
    <a:srgbClr val="000099"/>
    <a:srgbClr val="FC0128"/>
    <a:srgbClr val="0033CC"/>
    <a:srgbClr val="DDDDDD"/>
    <a:srgbClr val="B2B2B2"/>
    <a:srgbClr val="CCCCFF"/>
    <a:srgbClr val="FFCC66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306" autoAdjust="0"/>
  </p:normalViewPr>
  <p:slideViewPr>
    <p:cSldViewPr>
      <p:cViewPr varScale="1">
        <p:scale>
          <a:sx n="74" d="100"/>
          <a:sy n="74" d="100"/>
        </p:scale>
        <p:origin x="1464" y="77"/>
      </p:cViewPr>
      <p:guideLst>
        <p:guide orient="horz" pos="249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0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1E88B3DB-5E84-4451-BBEA-B6DE8A111430}"/>
    <pc:docChg chg="delSld">
      <pc:chgData name="Mohamed Nabil Sabry" userId="63bbbcbf96592b02" providerId="LiveId" clId="{1E88B3DB-5E84-4451-BBEA-B6DE8A111430}" dt="2020-11-19T05:50:18.652" v="2" actId="47"/>
      <pc:docMkLst>
        <pc:docMk/>
      </pc:docMkLst>
      <pc:sldChg chg="del">
        <pc:chgData name="Mohamed Nabil Sabry" userId="63bbbcbf96592b02" providerId="LiveId" clId="{1E88B3DB-5E84-4451-BBEA-B6DE8A111430}" dt="2020-11-19T05:50:08.857" v="0" actId="47"/>
        <pc:sldMkLst>
          <pc:docMk/>
          <pc:sldMk cId="0" sldId="317"/>
        </pc:sldMkLst>
      </pc:sldChg>
      <pc:sldChg chg="del">
        <pc:chgData name="Mohamed Nabil Sabry" userId="63bbbcbf96592b02" providerId="LiveId" clId="{1E88B3DB-5E84-4451-BBEA-B6DE8A111430}" dt="2020-11-19T05:50:18.652" v="2" actId="47"/>
        <pc:sldMkLst>
          <pc:docMk/>
          <pc:sldMk cId="0" sldId="400"/>
        </pc:sldMkLst>
      </pc:sldChg>
      <pc:sldChg chg="del">
        <pc:chgData name="Mohamed Nabil Sabry" userId="63bbbcbf96592b02" providerId="LiveId" clId="{1E88B3DB-5E84-4451-BBEA-B6DE8A111430}" dt="2020-11-19T05:50:08.857" v="0" actId="47"/>
        <pc:sldMkLst>
          <pc:docMk/>
          <pc:sldMk cId="2381147721" sldId="401"/>
        </pc:sldMkLst>
      </pc:sldChg>
      <pc:sldChg chg="del">
        <pc:chgData name="Mohamed Nabil Sabry" userId="63bbbcbf96592b02" providerId="LiveId" clId="{1E88B3DB-5E84-4451-BBEA-B6DE8A111430}" dt="2020-11-19T05:50:16.148" v="1" actId="47"/>
        <pc:sldMkLst>
          <pc:docMk/>
          <pc:sldMk cId="1970287619" sldId="404"/>
        </pc:sldMkLst>
      </pc:sldChg>
    </pc:docChg>
  </pc:docChgLst>
  <pc:docChgLst>
    <pc:chgData name="Mohamed Nabil Sabry" userId="63bbbcbf96592b02" providerId="LiveId" clId="{0F476710-2CCA-4173-AE60-A57E964440A1}"/>
    <pc:docChg chg="modSld">
      <pc:chgData name="Mohamed Nabil Sabry" userId="63bbbcbf96592b02" providerId="LiveId" clId="{0F476710-2CCA-4173-AE60-A57E964440A1}" dt="2024-09-30T07:19:23.468" v="1"/>
      <pc:docMkLst>
        <pc:docMk/>
      </pc:docMkLst>
      <pc:sldChg chg="delSp modTransition modAnim">
        <pc:chgData name="Mohamed Nabil Sabry" userId="63bbbcbf96592b02" providerId="LiveId" clId="{0F476710-2CCA-4173-AE60-A57E964440A1}" dt="2024-09-30T07:19:23.468" v="1"/>
        <pc:sldMkLst>
          <pc:docMk/>
          <pc:sldMk cId="2004595394" sldId="402"/>
        </pc:sldMkLst>
        <pc:picChg chg="del">
          <ac:chgData name="Mohamed Nabil Sabry" userId="63bbbcbf96592b02" providerId="LiveId" clId="{0F476710-2CCA-4173-AE60-A57E964440A1}" dt="2024-09-30T07:19:19.790" v="0"/>
          <ac:picMkLst>
            <pc:docMk/>
            <pc:sldMk cId="2004595394" sldId="402"/>
            <ac:picMk id="6" creationId="{3916C359-851A-447F-88AF-6839C66842AD}"/>
          </ac:picMkLst>
        </pc:picChg>
      </pc:sldChg>
    </pc:docChg>
  </pc:docChgLst>
  <pc:docChgLst>
    <pc:chgData name="Mohamed Nabil Sabry" userId="63bbbcbf96592b02" providerId="LiveId" clId="{5080D24E-3A8F-4B45-8A7B-C63084116B3E}"/>
    <pc:docChg chg="modSld">
      <pc:chgData name="Mohamed Nabil Sabry" userId="63bbbcbf96592b02" providerId="LiveId" clId="{5080D24E-3A8F-4B45-8A7B-C63084116B3E}" dt="2020-11-18T21:39:43.208" v="34" actId="1076"/>
      <pc:docMkLst>
        <pc:docMk/>
      </pc:docMkLst>
      <pc:sldChg chg="addSp delSp modSp mod modTransition modAnim">
        <pc:chgData name="Mohamed Nabil Sabry" userId="63bbbcbf96592b02" providerId="LiveId" clId="{5080D24E-3A8F-4B45-8A7B-C63084116B3E}" dt="2020-11-18T21:39:43.208" v="34" actId="1076"/>
        <pc:sldMkLst>
          <pc:docMk/>
          <pc:sldMk cId="0" sldId="317"/>
        </pc:sldMkLst>
        <pc:picChg chg="add mod modCrop">
          <ac:chgData name="Mohamed Nabil Sabry" userId="63bbbcbf96592b02" providerId="LiveId" clId="{5080D24E-3A8F-4B45-8A7B-C63084116B3E}" dt="2020-11-18T21:39:43.208" v="34" actId="1076"/>
          <ac:picMkLst>
            <pc:docMk/>
            <pc:sldMk cId="0" sldId="317"/>
            <ac:picMk id="2" creationId="{8CF27A49-9AB1-4D78-94D5-263B5C004881}"/>
          </ac:picMkLst>
        </pc:picChg>
        <pc:picChg chg="del">
          <ac:chgData name="Mohamed Nabil Sabry" userId="63bbbcbf96592b02" providerId="LiveId" clId="{5080D24E-3A8F-4B45-8A7B-C63084116B3E}" dt="2020-11-18T20:09:16.881" v="0"/>
          <ac:picMkLst>
            <pc:docMk/>
            <pc:sldMk cId="0" sldId="317"/>
            <ac:picMk id="4" creationId="{0C7ED7AF-13B8-46D9-A1D3-9F769B5025E8}"/>
          </ac:picMkLst>
        </pc:picChg>
      </pc:sldChg>
      <pc:sldChg chg="addSp delSp modSp mod modTransition modAnim">
        <pc:chgData name="Mohamed Nabil Sabry" userId="63bbbcbf96592b02" providerId="LiveId" clId="{5080D24E-3A8F-4B45-8A7B-C63084116B3E}" dt="2020-11-18T21:39:19.591" v="29" actId="1076"/>
        <pc:sldMkLst>
          <pc:docMk/>
          <pc:sldMk cId="0" sldId="400"/>
        </pc:sldMkLst>
        <pc:picChg chg="add mod modCrop">
          <ac:chgData name="Mohamed Nabil Sabry" userId="63bbbcbf96592b02" providerId="LiveId" clId="{5080D24E-3A8F-4B45-8A7B-C63084116B3E}" dt="2020-11-18T21:39:19.591" v="29" actId="1076"/>
          <ac:picMkLst>
            <pc:docMk/>
            <pc:sldMk cId="0" sldId="400"/>
            <ac:picMk id="2" creationId="{60656103-E54A-4CE3-AF47-E03422577429}"/>
          </ac:picMkLst>
        </pc:picChg>
        <pc:picChg chg="del">
          <ac:chgData name="Mohamed Nabil Sabry" userId="63bbbcbf96592b02" providerId="LiveId" clId="{5080D24E-3A8F-4B45-8A7B-C63084116B3E}" dt="2020-11-18T20:09:16.881" v="0"/>
          <ac:picMkLst>
            <pc:docMk/>
            <pc:sldMk cId="0" sldId="400"/>
            <ac:picMk id="3" creationId="{2B2BF968-7290-4BC2-8DC8-304CFAF3A8AC}"/>
          </ac:picMkLst>
        </pc:picChg>
      </pc:sldChg>
      <pc:sldChg chg="addSp delSp modSp modTransition modAnim">
        <pc:chgData name="Mohamed Nabil Sabry" userId="63bbbcbf96592b02" providerId="LiveId" clId="{5080D24E-3A8F-4B45-8A7B-C63084116B3E}" dt="2020-11-18T20:24:02.390" v="4"/>
        <pc:sldMkLst>
          <pc:docMk/>
          <pc:sldMk cId="2381147721" sldId="401"/>
        </pc:sldMkLst>
        <pc:picChg chg="add del mod">
          <ac:chgData name="Mohamed Nabil Sabry" userId="63bbbcbf96592b02" providerId="LiveId" clId="{5080D24E-3A8F-4B45-8A7B-C63084116B3E}" dt="2020-11-18T20:15:03.379" v="3"/>
          <ac:picMkLst>
            <pc:docMk/>
            <pc:sldMk cId="2381147721" sldId="401"/>
            <ac:picMk id="3" creationId="{C56358F8-06FF-4A58-A2D6-D095CF51BE1F}"/>
          </ac:picMkLst>
        </pc:picChg>
        <pc:picChg chg="del">
          <ac:chgData name="Mohamed Nabil Sabry" userId="63bbbcbf96592b02" providerId="LiveId" clId="{5080D24E-3A8F-4B45-8A7B-C63084116B3E}" dt="2020-11-18T20:09:16.881" v="0"/>
          <ac:picMkLst>
            <pc:docMk/>
            <pc:sldMk cId="2381147721" sldId="401"/>
            <ac:picMk id="4" creationId="{371AF5C2-D0D9-46D0-A712-B38E58AB667F}"/>
          </ac:picMkLst>
        </pc:picChg>
        <pc:picChg chg="add mod">
          <ac:chgData name="Mohamed Nabil Sabry" userId="63bbbcbf96592b02" providerId="LiveId" clId="{5080D24E-3A8F-4B45-8A7B-C63084116B3E}" dt="2020-11-18T20:24:02.390" v="4"/>
          <ac:picMkLst>
            <pc:docMk/>
            <pc:sldMk cId="2381147721" sldId="401"/>
            <ac:picMk id="22" creationId="{3B10DB51-D958-4168-BF9C-F1EDAD9B366E}"/>
          </ac:picMkLst>
        </pc:picChg>
      </pc:sldChg>
      <pc:sldChg chg="addSp delSp modSp modTransition modAnim">
        <pc:chgData name="Mohamed Nabil Sabry" userId="63bbbcbf96592b02" providerId="LiveId" clId="{5080D24E-3A8F-4B45-8A7B-C63084116B3E}" dt="2020-11-18T20:56:21.681" v="9"/>
        <pc:sldMkLst>
          <pc:docMk/>
          <pc:sldMk cId="2004595394" sldId="402"/>
        </pc:sldMkLst>
        <pc:picChg chg="add del mod">
          <ac:chgData name="Mohamed Nabil Sabry" userId="63bbbcbf96592b02" providerId="LiveId" clId="{5080D24E-3A8F-4B45-8A7B-C63084116B3E}" dt="2020-11-18T20:41:04.554" v="6"/>
          <ac:picMkLst>
            <pc:docMk/>
            <pc:sldMk cId="2004595394" sldId="402"/>
            <ac:picMk id="3" creationId="{C96E39B5-97B5-40BE-A203-C4511DB27ED9}"/>
          </ac:picMkLst>
        </pc:picChg>
        <pc:picChg chg="del">
          <ac:chgData name="Mohamed Nabil Sabry" userId="63bbbcbf96592b02" providerId="LiveId" clId="{5080D24E-3A8F-4B45-8A7B-C63084116B3E}" dt="2020-11-18T20:09:16.881" v="0"/>
          <ac:picMkLst>
            <pc:docMk/>
            <pc:sldMk cId="2004595394" sldId="402"/>
            <ac:picMk id="4" creationId="{C3A98B29-C56E-4DCB-9AA4-ED6190D357C8}"/>
          </ac:picMkLst>
        </pc:picChg>
        <pc:picChg chg="add del mod">
          <ac:chgData name="Mohamed Nabil Sabry" userId="63bbbcbf96592b02" providerId="LiveId" clId="{5080D24E-3A8F-4B45-8A7B-C63084116B3E}" dt="2020-11-18T20:47:22.673" v="8"/>
          <ac:picMkLst>
            <pc:docMk/>
            <pc:sldMk cId="2004595394" sldId="402"/>
            <ac:picMk id="5" creationId="{DD197362-D481-4D5B-B9AD-70437D5566F1}"/>
          </ac:picMkLst>
        </pc:picChg>
        <pc:picChg chg="add mod">
          <ac:chgData name="Mohamed Nabil Sabry" userId="63bbbcbf96592b02" providerId="LiveId" clId="{5080D24E-3A8F-4B45-8A7B-C63084116B3E}" dt="2020-11-18T20:56:21.681" v="9"/>
          <ac:picMkLst>
            <pc:docMk/>
            <pc:sldMk cId="2004595394" sldId="402"/>
            <ac:picMk id="6" creationId="{3916C359-851A-447F-88AF-6839C66842AD}"/>
          </ac:picMkLst>
        </pc:picChg>
      </pc:sldChg>
      <pc:sldChg chg="addSp delSp modSp modTransition modAnim">
        <pc:chgData name="Mohamed Nabil Sabry" userId="63bbbcbf96592b02" providerId="LiveId" clId="{5080D24E-3A8F-4B45-8A7B-C63084116B3E}" dt="2020-11-18T21:21:27.973" v="23"/>
        <pc:sldMkLst>
          <pc:docMk/>
          <pc:sldMk cId="1970287619" sldId="404"/>
        </pc:sldMkLst>
        <pc:spChg chg="mod">
          <ac:chgData name="Mohamed Nabil Sabry" userId="63bbbcbf96592b02" providerId="LiveId" clId="{5080D24E-3A8F-4B45-8A7B-C63084116B3E}" dt="2020-11-18T21:06:18.387" v="22" actId="20577"/>
          <ac:spMkLst>
            <pc:docMk/>
            <pc:sldMk cId="1970287619" sldId="404"/>
            <ac:spMk id="36" creationId="{8ADFF9F1-8DBE-4BD0-B467-2F2AF07E9636}"/>
          </ac:spMkLst>
        </pc:spChg>
        <pc:picChg chg="del">
          <ac:chgData name="Mohamed Nabil Sabry" userId="63bbbcbf96592b02" providerId="LiveId" clId="{5080D24E-3A8F-4B45-8A7B-C63084116B3E}" dt="2020-11-18T20:09:16.881" v="0"/>
          <ac:picMkLst>
            <pc:docMk/>
            <pc:sldMk cId="1970287619" sldId="404"/>
            <ac:picMk id="3" creationId="{C8608C22-FDA0-419E-A89D-65708DA1720B}"/>
          </ac:picMkLst>
        </pc:picChg>
        <pc:picChg chg="add del mod">
          <ac:chgData name="Mohamed Nabil Sabry" userId="63bbbcbf96592b02" providerId="LiveId" clId="{5080D24E-3A8F-4B45-8A7B-C63084116B3E}" dt="2020-11-18T21:04:14.214" v="11"/>
          <ac:picMkLst>
            <pc:docMk/>
            <pc:sldMk cId="1970287619" sldId="404"/>
            <ac:picMk id="4" creationId="{46E26CF0-2121-48E4-B40A-B937E12F300B}"/>
          </ac:picMkLst>
        </pc:picChg>
        <pc:picChg chg="add del mod">
          <ac:chgData name="Mohamed Nabil Sabry" userId="63bbbcbf96592b02" providerId="LiveId" clId="{5080D24E-3A8F-4B45-8A7B-C63084116B3E}" dt="2020-11-18T21:05:59.910" v="13"/>
          <ac:picMkLst>
            <pc:docMk/>
            <pc:sldMk cId="1970287619" sldId="404"/>
            <ac:picMk id="5" creationId="{4B65FD45-1BB3-49E9-A014-69257111F356}"/>
          </ac:picMkLst>
        </pc:picChg>
        <pc:picChg chg="add mod">
          <ac:chgData name="Mohamed Nabil Sabry" userId="63bbbcbf96592b02" providerId="LiveId" clId="{5080D24E-3A8F-4B45-8A7B-C63084116B3E}" dt="2020-11-18T21:21:27.973" v="23"/>
          <ac:picMkLst>
            <pc:docMk/>
            <pc:sldMk cId="1970287619" sldId="404"/>
            <ac:picMk id="6" creationId="{9BF3E2E5-CB66-4AFF-9633-178968FAAC09}"/>
          </ac:picMkLst>
        </pc:picChg>
      </pc:sldChg>
    </pc:docChg>
  </pc:docChgLst>
  <pc:docChgLst>
    <pc:chgData name="Mohamed Nabil Sabry" userId="63bbbcbf96592b02" providerId="LiveId" clId="{BECE528B-02E0-4B6E-A531-EF13383BB894}"/>
    <pc:docChg chg="undo custSel addSld delSld modSld">
      <pc:chgData name="Mohamed Nabil Sabry" userId="63bbbcbf96592b02" providerId="LiveId" clId="{BECE528B-02E0-4B6E-A531-EF13383BB894}" dt="2020-11-17T08:10:49.508" v="2055" actId="1036"/>
      <pc:docMkLst>
        <pc:docMk/>
      </pc:docMkLst>
      <pc:sldChg chg="addSp delSp modSp mod modTransition modAnim">
        <pc:chgData name="Mohamed Nabil Sabry" userId="63bbbcbf96592b02" providerId="LiveId" clId="{BECE528B-02E0-4B6E-A531-EF13383BB894}" dt="2020-11-17T08:10:49.508" v="2055" actId="1036"/>
        <pc:sldMkLst>
          <pc:docMk/>
          <pc:sldMk cId="0" sldId="317"/>
        </pc:sldMkLst>
        <pc:spChg chg="mod">
          <ac:chgData name="Mohamed Nabil Sabry" userId="63bbbcbf96592b02" providerId="LiveId" clId="{BECE528B-02E0-4B6E-A531-EF13383BB894}" dt="2020-11-17T06:46:34.618" v="2001" actId="20577"/>
          <ac:spMkLst>
            <pc:docMk/>
            <pc:sldMk cId="0" sldId="317"/>
            <ac:spMk id="6" creationId="{E54B57AB-5317-414D-8050-D000C896CEB4}"/>
          </ac:spMkLst>
        </pc:spChg>
        <pc:picChg chg="add del mod">
          <ac:chgData name="Mohamed Nabil Sabry" userId="63bbbcbf96592b02" providerId="LiveId" clId="{BECE528B-02E0-4B6E-A531-EF13383BB894}" dt="2020-11-17T06:49:19.006" v="2003"/>
          <ac:picMkLst>
            <pc:docMk/>
            <pc:sldMk cId="0" sldId="317"/>
            <ac:picMk id="2" creationId="{56AA0C00-8049-49B0-9188-46FF327DC0A7}"/>
          </ac:picMkLst>
        </pc:picChg>
        <pc:picChg chg="add del mod">
          <ac:chgData name="Mohamed Nabil Sabry" userId="63bbbcbf96592b02" providerId="LiveId" clId="{BECE528B-02E0-4B6E-A531-EF13383BB894}" dt="2020-11-17T06:49:49.954" v="2005"/>
          <ac:picMkLst>
            <pc:docMk/>
            <pc:sldMk cId="0" sldId="317"/>
            <ac:picMk id="3" creationId="{7A2319B0-DEA2-4CA7-9D9C-D6B587927FD6}"/>
          </ac:picMkLst>
        </pc:picChg>
        <pc:picChg chg="add mod modCrop">
          <ac:chgData name="Mohamed Nabil Sabry" userId="63bbbcbf96592b02" providerId="LiveId" clId="{BECE528B-02E0-4B6E-A531-EF13383BB894}" dt="2020-11-17T08:10:49.508" v="2055" actId="1036"/>
          <ac:picMkLst>
            <pc:docMk/>
            <pc:sldMk cId="0" sldId="317"/>
            <ac:picMk id="4" creationId="{0C7ED7AF-13B8-46D9-A1D3-9F769B5025E8}"/>
          </ac:picMkLst>
        </pc:picChg>
      </pc:sldChg>
      <pc:sldChg chg="addSp delSp modSp mod delAnim modAnim">
        <pc:chgData name="Mohamed Nabil Sabry" userId="63bbbcbf96592b02" providerId="LiveId" clId="{BECE528B-02E0-4B6E-A531-EF13383BB894}" dt="2020-11-17T08:09:58.034" v="2046" actId="1076"/>
        <pc:sldMkLst>
          <pc:docMk/>
          <pc:sldMk cId="0" sldId="400"/>
        </pc:sldMkLst>
        <pc:spChg chg="del">
          <ac:chgData name="Mohamed Nabil Sabry" userId="63bbbcbf96592b02" providerId="LiveId" clId="{BECE528B-02E0-4B6E-A531-EF13383BB894}" dt="2020-11-15T20:46:43.752" v="75" actId="478"/>
          <ac:spMkLst>
            <pc:docMk/>
            <pc:sldMk cId="0" sldId="400"/>
            <ac:spMk id="7" creationId="{A7F3FD92-58E4-4A0C-B370-3C0F618C8D3E}"/>
          </ac:spMkLst>
        </pc:spChg>
        <pc:spChg chg="del mod">
          <ac:chgData name="Mohamed Nabil Sabry" userId="63bbbcbf96592b02" providerId="LiveId" clId="{BECE528B-02E0-4B6E-A531-EF13383BB894}" dt="2020-11-15T20:47:31.022" v="112" actId="478"/>
          <ac:spMkLst>
            <pc:docMk/>
            <pc:sldMk cId="0" sldId="400"/>
            <ac:spMk id="8" creationId="{A8F5CB14-A9D7-4974-9C32-80257B631647}"/>
          </ac:spMkLst>
        </pc:spChg>
        <pc:spChg chg="mod">
          <ac:chgData name="Mohamed Nabil Sabry" userId="63bbbcbf96592b02" providerId="LiveId" clId="{BECE528B-02E0-4B6E-A531-EF13383BB894}" dt="2020-11-15T20:46:06.371" v="58" actId="255"/>
          <ac:spMkLst>
            <pc:docMk/>
            <pc:sldMk cId="0" sldId="400"/>
            <ac:spMk id="9" creationId="{ABAF9891-F6FD-4548-A54C-2CC24ED1BB3B}"/>
          </ac:spMkLst>
        </pc:spChg>
        <pc:spChg chg="add mod">
          <ac:chgData name="Mohamed Nabil Sabry" userId="63bbbcbf96592b02" providerId="LiveId" clId="{BECE528B-02E0-4B6E-A531-EF13383BB894}" dt="2020-11-15T20:50:12.855" v="184" actId="1037"/>
          <ac:spMkLst>
            <pc:docMk/>
            <pc:sldMk cId="0" sldId="400"/>
            <ac:spMk id="16" creationId="{BAD51EC9-012D-45D5-BD0C-B5BDF69540B0}"/>
          </ac:spMkLst>
        </pc:spChg>
        <pc:spChg chg="add mod">
          <ac:chgData name="Mohamed Nabil Sabry" userId="63bbbcbf96592b02" providerId="LiveId" clId="{BECE528B-02E0-4B6E-A531-EF13383BB894}" dt="2020-11-15T20:46:29.301" v="72" actId="20577"/>
          <ac:spMkLst>
            <pc:docMk/>
            <pc:sldMk cId="0" sldId="400"/>
            <ac:spMk id="17" creationId="{32649762-A2C7-41E4-97C1-8FA24B862902}"/>
          </ac:spMkLst>
        </pc:spChg>
        <pc:spChg chg="del mod">
          <ac:chgData name="Mohamed Nabil Sabry" userId="63bbbcbf96592b02" providerId="LiveId" clId="{BECE528B-02E0-4B6E-A531-EF13383BB894}" dt="2020-11-15T20:47:25.488" v="111" actId="478"/>
          <ac:spMkLst>
            <pc:docMk/>
            <pc:sldMk cId="0" sldId="400"/>
            <ac:spMk id="18" creationId="{C5BE2FD2-B93A-4BFB-B59F-3C7759D5D00C}"/>
          </ac:spMkLst>
        </pc:spChg>
        <pc:spChg chg="del">
          <ac:chgData name="Mohamed Nabil Sabry" userId="63bbbcbf96592b02" providerId="LiveId" clId="{BECE528B-02E0-4B6E-A531-EF13383BB894}" dt="2020-11-15T20:47:34.322" v="113" actId="478"/>
          <ac:spMkLst>
            <pc:docMk/>
            <pc:sldMk cId="0" sldId="400"/>
            <ac:spMk id="19" creationId="{8D2C9E16-5176-414B-A0C9-8C42E79C5B9B}"/>
          </ac:spMkLst>
        </pc:spChg>
        <pc:spChg chg="del">
          <ac:chgData name="Mohamed Nabil Sabry" userId="63bbbcbf96592b02" providerId="LiveId" clId="{BECE528B-02E0-4B6E-A531-EF13383BB894}" dt="2020-11-15T20:46:37.823" v="73" actId="478"/>
          <ac:spMkLst>
            <pc:docMk/>
            <pc:sldMk cId="0" sldId="400"/>
            <ac:spMk id="20" creationId="{2507E800-E933-4006-B6E4-F295756C529A}"/>
          </ac:spMkLst>
        </pc:spChg>
        <pc:spChg chg="add mod">
          <ac:chgData name="Mohamed Nabil Sabry" userId="63bbbcbf96592b02" providerId="LiveId" clId="{BECE528B-02E0-4B6E-A531-EF13383BB894}" dt="2020-11-15T20:47:14.733" v="89" actId="1076"/>
          <ac:spMkLst>
            <pc:docMk/>
            <pc:sldMk cId="0" sldId="400"/>
            <ac:spMk id="21" creationId="{EA7CE8EA-F971-43C5-841C-83CA8651F027}"/>
          </ac:spMkLst>
        </pc:spChg>
        <pc:spChg chg="del">
          <ac:chgData name="Mohamed Nabil Sabry" userId="63bbbcbf96592b02" providerId="LiveId" clId="{BECE528B-02E0-4B6E-A531-EF13383BB894}" dt="2020-11-15T20:46:39.930" v="74" actId="478"/>
          <ac:spMkLst>
            <pc:docMk/>
            <pc:sldMk cId="0" sldId="400"/>
            <ac:spMk id="22" creationId="{E9497C02-66CD-4C5B-99B6-679FE9767332}"/>
          </ac:spMkLst>
        </pc:spChg>
        <pc:spChg chg="add mod">
          <ac:chgData name="Mohamed Nabil Sabry" userId="63bbbcbf96592b02" providerId="LiveId" clId="{BECE528B-02E0-4B6E-A531-EF13383BB894}" dt="2020-11-15T20:48:09.249" v="137" actId="20577"/>
          <ac:spMkLst>
            <pc:docMk/>
            <pc:sldMk cId="0" sldId="400"/>
            <ac:spMk id="23" creationId="{EBC73EB0-FF67-4EC1-AF57-DE5B8001EE5B}"/>
          </ac:spMkLst>
        </pc:spChg>
        <pc:spChg chg="add mod">
          <ac:chgData name="Mohamed Nabil Sabry" userId="63bbbcbf96592b02" providerId="LiveId" clId="{BECE528B-02E0-4B6E-A531-EF13383BB894}" dt="2020-11-15T20:50:12.855" v="184" actId="1037"/>
          <ac:spMkLst>
            <pc:docMk/>
            <pc:sldMk cId="0" sldId="400"/>
            <ac:spMk id="24" creationId="{108468BC-F1EF-4AB8-89A7-A679A78F5B4A}"/>
          </ac:spMkLst>
        </pc:spChg>
        <pc:spChg chg="add mod">
          <ac:chgData name="Mohamed Nabil Sabry" userId="63bbbcbf96592b02" providerId="LiveId" clId="{BECE528B-02E0-4B6E-A531-EF13383BB894}" dt="2020-11-15T20:48:26.216" v="145" actId="20577"/>
          <ac:spMkLst>
            <pc:docMk/>
            <pc:sldMk cId="0" sldId="400"/>
            <ac:spMk id="25" creationId="{C5D6FA32-152D-4F7F-A475-B7CBB415FC00}"/>
          </ac:spMkLst>
        </pc:spChg>
        <pc:spChg chg="add mod">
          <ac:chgData name="Mohamed Nabil Sabry" userId="63bbbcbf96592b02" providerId="LiveId" clId="{BECE528B-02E0-4B6E-A531-EF13383BB894}" dt="2020-11-15T20:48:33.938" v="153" actId="20577"/>
          <ac:spMkLst>
            <pc:docMk/>
            <pc:sldMk cId="0" sldId="400"/>
            <ac:spMk id="26" creationId="{EBF9F988-2C64-4867-9A64-384E5DD5B263}"/>
          </ac:spMkLst>
        </pc:spChg>
        <pc:spChg chg="add mod">
          <ac:chgData name="Mohamed Nabil Sabry" userId="63bbbcbf96592b02" providerId="LiveId" clId="{BECE528B-02E0-4B6E-A531-EF13383BB894}" dt="2020-11-15T20:50:12.855" v="184" actId="1037"/>
          <ac:spMkLst>
            <pc:docMk/>
            <pc:sldMk cId="0" sldId="400"/>
            <ac:spMk id="27" creationId="{38F5B95F-F039-41BB-95B3-9F9A19C68710}"/>
          </ac:spMkLst>
        </pc:spChg>
        <pc:spChg chg="mod">
          <ac:chgData name="Mohamed Nabil Sabry" userId="63bbbcbf96592b02" providerId="LiveId" clId="{BECE528B-02E0-4B6E-A531-EF13383BB894}" dt="2020-11-15T20:45:25.589" v="40" actId="20577"/>
          <ac:spMkLst>
            <pc:docMk/>
            <pc:sldMk cId="0" sldId="400"/>
            <ac:spMk id="21507" creationId="{04E0E5DB-B1BE-4CF9-91A1-051DF9FCA7F9}"/>
          </ac:spMkLst>
        </pc:spChg>
        <pc:spChg chg="del">
          <ac:chgData name="Mohamed Nabil Sabry" userId="63bbbcbf96592b02" providerId="LiveId" clId="{BECE528B-02E0-4B6E-A531-EF13383BB894}" dt="2020-11-15T20:44:40.443" v="32" actId="478"/>
          <ac:spMkLst>
            <pc:docMk/>
            <pc:sldMk cId="0" sldId="400"/>
            <ac:spMk id="21511" creationId="{7D6EBC27-14AA-48BE-AF2E-01CA6FE71C2A}"/>
          </ac:spMkLst>
        </pc:spChg>
        <pc:spChg chg="del">
          <ac:chgData name="Mohamed Nabil Sabry" userId="63bbbcbf96592b02" providerId="LiveId" clId="{BECE528B-02E0-4B6E-A531-EF13383BB894}" dt="2020-11-15T20:44:44.010" v="33" actId="478"/>
          <ac:spMkLst>
            <pc:docMk/>
            <pc:sldMk cId="0" sldId="400"/>
            <ac:spMk id="21512" creationId="{41C495C1-22D7-4BA2-82F7-A36A7C10B8CF}"/>
          </ac:spMkLst>
        </pc:spChg>
        <pc:spChg chg="del">
          <ac:chgData name="Mohamed Nabil Sabry" userId="63bbbcbf96592b02" providerId="LiveId" clId="{BECE528B-02E0-4B6E-A531-EF13383BB894}" dt="2020-11-15T20:44:45.648" v="34" actId="478"/>
          <ac:spMkLst>
            <pc:docMk/>
            <pc:sldMk cId="0" sldId="400"/>
            <ac:spMk id="21513" creationId="{551F3BB5-83D5-4BAD-BD17-BBAC6C8756EF}"/>
          </ac:spMkLst>
        </pc:spChg>
        <pc:spChg chg="del">
          <ac:chgData name="Mohamed Nabil Sabry" userId="63bbbcbf96592b02" providerId="LiveId" clId="{BECE528B-02E0-4B6E-A531-EF13383BB894}" dt="2020-11-15T20:44:49.348" v="36" actId="478"/>
          <ac:spMkLst>
            <pc:docMk/>
            <pc:sldMk cId="0" sldId="400"/>
            <ac:spMk id="21514" creationId="{519AC38A-26AA-4744-AED7-E95FDC055289}"/>
          </ac:spMkLst>
        </pc:spChg>
        <pc:spChg chg="del">
          <ac:chgData name="Mohamed Nabil Sabry" userId="63bbbcbf96592b02" providerId="LiveId" clId="{BECE528B-02E0-4B6E-A531-EF13383BB894}" dt="2020-11-15T20:44:47.831" v="35" actId="478"/>
          <ac:spMkLst>
            <pc:docMk/>
            <pc:sldMk cId="0" sldId="400"/>
            <ac:spMk id="21515" creationId="{3545F979-A858-4E6F-9E30-383BD9894CFE}"/>
          </ac:spMkLst>
        </pc:spChg>
        <pc:picChg chg="add del mod">
          <ac:chgData name="Mohamed Nabil Sabry" userId="63bbbcbf96592b02" providerId="LiveId" clId="{BECE528B-02E0-4B6E-A531-EF13383BB894}" dt="2020-11-17T08:09:19.148" v="2041"/>
          <ac:picMkLst>
            <pc:docMk/>
            <pc:sldMk cId="0" sldId="400"/>
            <ac:picMk id="2" creationId="{A718D6C9-CB55-4EC5-96DB-74648A0835D0}"/>
          </ac:picMkLst>
        </pc:picChg>
        <pc:picChg chg="add mod modCrop">
          <ac:chgData name="Mohamed Nabil Sabry" userId="63bbbcbf96592b02" providerId="LiveId" clId="{BECE528B-02E0-4B6E-A531-EF13383BB894}" dt="2020-11-17T08:09:58.034" v="2046" actId="1076"/>
          <ac:picMkLst>
            <pc:docMk/>
            <pc:sldMk cId="0" sldId="400"/>
            <ac:picMk id="3" creationId="{2B2BF968-7290-4BC2-8DC8-304CFAF3A8AC}"/>
          </ac:picMkLst>
        </pc:picChg>
      </pc:sldChg>
      <pc:sldChg chg="addSp delSp modSp mod modTransition modAnim">
        <pc:chgData name="Mohamed Nabil Sabry" userId="63bbbcbf96592b02" providerId="LiveId" clId="{BECE528B-02E0-4B6E-A531-EF13383BB894}" dt="2020-11-17T07:09:45.937" v="2009"/>
        <pc:sldMkLst>
          <pc:docMk/>
          <pc:sldMk cId="2381147721" sldId="401"/>
        </pc:sldMkLst>
        <pc:spChg chg="mod">
          <ac:chgData name="Mohamed Nabil Sabry" userId="63bbbcbf96592b02" providerId="LiveId" clId="{BECE528B-02E0-4B6E-A531-EF13383BB894}" dt="2020-11-17T05:12:37.948" v="1999" actId="114"/>
          <ac:spMkLst>
            <pc:docMk/>
            <pc:sldMk cId="2381147721" sldId="401"/>
            <ac:spMk id="5" creationId="{2B3CE0E5-66DF-456E-90F2-D51CCAA86142}"/>
          </ac:spMkLst>
        </pc:spChg>
        <pc:spChg chg="mod">
          <ac:chgData name="Mohamed Nabil Sabry" userId="63bbbcbf96592b02" providerId="LiveId" clId="{BECE528B-02E0-4B6E-A531-EF13383BB894}" dt="2020-11-15T20:43:50.532" v="8" actId="1076"/>
          <ac:spMkLst>
            <pc:docMk/>
            <pc:sldMk cId="2381147721" sldId="401"/>
            <ac:spMk id="6" creationId="{0D087195-3A05-43C3-9963-24E9101184BA}"/>
          </ac:spMkLst>
        </pc:spChg>
        <pc:spChg chg="mod">
          <ac:chgData name="Mohamed Nabil Sabry" userId="63bbbcbf96592b02" providerId="LiveId" clId="{BECE528B-02E0-4B6E-A531-EF13383BB894}" dt="2020-11-16T09:39:55.503" v="1960" actId="1076"/>
          <ac:spMkLst>
            <pc:docMk/>
            <pc:sldMk cId="2381147721" sldId="401"/>
            <ac:spMk id="25" creationId="{08C9B184-E467-4DE6-B995-2391DCD39880}"/>
          </ac:spMkLst>
        </pc:spChg>
        <pc:picChg chg="add del mod">
          <ac:chgData name="Mohamed Nabil Sabry" userId="63bbbcbf96592b02" providerId="LiveId" clId="{BECE528B-02E0-4B6E-A531-EF13383BB894}" dt="2020-11-17T07:00:07.264" v="2008"/>
          <ac:picMkLst>
            <pc:docMk/>
            <pc:sldMk cId="2381147721" sldId="401"/>
            <ac:picMk id="3" creationId="{713F08E7-85BC-4CE8-BB25-C185C57399A7}"/>
          </ac:picMkLst>
        </pc:picChg>
        <pc:picChg chg="add mod">
          <ac:chgData name="Mohamed Nabil Sabry" userId="63bbbcbf96592b02" providerId="LiveId" clId="{BECE528B-02E0-4B6E-A531-EF13383BB894}" dt="2020-11-17T07:09:45.937" v="2009"/>
          <ac:picMkLst>
            <pc:docMk/>
            <pc:sldMk cId="2381147721" sldId="401"/>
            <ac:picMk id="4" creationId="{371AF5C2-D0D9-46D0-A712-B38E58AB667F}"/>
          </ac:picMkLst>
        </pc:picChg>
      </pc:sldChg>
      <pc:sldChg chg="addSp delSp modSp new mod modTransition modAnim">
        <pc:chgData name="Mohamed Nabil Sabry" userId="63bbbcbf96592b02" providerId="LiveId" clId="{BECE528B-02E0-4B6E-A531-EF13383BB894}" dt="2020-11-17T07:39:43.744" v="2038"/>
        <pc:sldMkLst>
          <pc:docMk/>
          <pc:sldMk cId="2004595394" sldId="402"/>
        </pc:sldMkLst>
        <pc:spChg chg="mod">
          <ac:chgData name="Mohamed Nabil Sabry" userId="63bbbcbf96592b02" providerId="LiveId" clId="{BECE528B-02E0-4B6E-A531-EF13383BB894}" dt="2020-11-16T00:27:37.996" v="347" actId="1076"/>
          <ac:spMkLst>
            <pc:docMk/>
            <pc:sldMk cId="2004595394" sldId="402"/>
            <ac:spMk id="2" creationId="{C75916DF-0873-4253-BA1F-375610B73356}"/>
          </ac:spMkLst>
        </pc:spChg>
        <pc:spChg chg="del">
          <ac:chgData name="Mohamed Nabil Sabry" userId="63bbbcbf96592b02" providerId="LiveId" clId="{BECE528B-02E0-4B6E-A531-EF13383BB894}" dt="2020-11-15T20:49:20.842" v="177" actId="478"/>
          <ac:spMkLst>
            <pc:docMk/>
            <pc:sldMk cId="2004595394" sldId="402"/>
            <ac:spMk id="3" creationId="{82401D2E-DC4B-48CD-B9BB-B1FF8C11921B}"/>
          </ac:spMkLst>
        </pc:spChg>
        <pc:spChg chg="del">
          <ac:chgData name="Mohamed Nabil Sabry" userId="63bbbcbf96592b02" providerId="LiveId" clId="{BECE528B-02E0-4B6E-A531-EF13383BB894}" dt="2020-11-15T20:49:12.942" v="176" actId="478"/>
          <ac:spMkLst>
            <pc:docMk/>
            <pc:sldMk cId="2004595394" sldId="402"/>
            <ac:spMk id="4" creationId="{0C5ECC7A-6DF8-48E0-AECA-F4A01FD7EDA1}"/>
          </ac:spMkLst>
        </pc:spChg>
        <pc:spChg chg="add mod">
          <ac:chgData name="Mohamed Nabil Sabry" userId="63bbbcbf96592b02" providerId="LiveId" clId="{BECE528B-02E0-4B6E-A531-EF13383BB894}" dt="2020-11-16T00:32:48.944" v="387" actId="164"/>
          <ac:spMkLst>
            <pc:docMk/>
            <pc:sldMk cId="2004595394" sldId="402"/>
            <ac:spMk id="7" creationId="{ACCDD3A2-08C9-49C3-8C63-750525D19AF2}"/>
          </ac:spMkLst>
        </pc:spChg>
        <pc:spChg chg="add mod">
          <ac:chgData name="Mohamed Nabil Sabry" userId="63bbbcbf96592b02" providerId="LiveId" clId="{BECE528B-02E0-4B6E-A531-EF13383BB894}" dt="2020-11-16T00:32:48.944" v="387" actId="164"/>
          <ac:spMkLst>
            <pc:docMk/>
            <pc:sldMk cId="2004595394" sldId="402"/>
            <ac:spMk id="8" creationId="{3557ADA7-1A5D-49BD-94EB-142A2EFA3C6D}"/>
          </ac:spMkLst>
        </pc:spChg>
        <pc:spChg chg="add mod">
          <ac:chgData name="Mohamed Nabil Sabry" userId="63bbbcbf96592b02" providerId="LiveId" clId="{BECE528B-02E0-4B6E-A531-EF13383BB894}" dt="2020-11-16T00:32:48.944" v="387" actId="164"/>
          <ac:spMkLst>
            <pc:docMk/>
            <pc:sldMk cId="2004595394" sldId="402"/>
            <ac:spMk id="9" creationId="{DC9C46B8-8313-48AC-A9D3-BFD7CD18E0D3}"/>
          </ac:spMkLst>
        </pc:spChg>
        <pc:spChg chg="add mod">
          <ac:chgData name="Mohamed Nabil Sabry" userId="63bbbcbf96592b02" providerId="LiveId" clId="{BECE528B-02E0-4B6E-A531-EF13383BB894}" dt="2020-11-16T00:32:48.944" v="387" actId="164"/>
          <ac:spMkLst>
            <pc:docMk/>
            <pc:sldMk cId="2004595394" sldId="402"/>
            <ac:spMk id="10" creationId="{CF6D3264-97A3-450C-B65D-02BDDC4BA665}"/>
          </ac:spMkLst>
        </pc:spChg>
        <pc:spChg chg="add mod">
          <ac:chgData name="Mohamed Nabil Sabry" userId="63bbbcbf96592b02" providerId="LiveId" clId="{BECE528B-02E0-4B6E-A531-EF13383BB894}" dt="2020-11-16T00:32:48.944" v="387" actId="164"/>
          <ac:spMkLst>
            <pc:docMk/>
            <pc:sldMk cId="2004595394" sldId="402"/>
            <ac:spMk id="11" creationId="{99CD01D8-0E12-4B24-9A50-AF1182FBB086}"/>
          </ac:spMkLst>
        </pc:spChg>
        <pc:spChg chg="add mod ord">
          <ac:chgData name="Mohamed Nabil Sabry" userId="63bbbcbf96592b02" providerId="LiveId" clId="{BECE528B-02E0-4B6E-A531-EF13383BB894}" dt="2020-11-16T00:32:48.944" v="387" actId="164"/>
          <ac:spMkLst>
            <pc:docMk/>
            <pc:sldMk cId="2004595394" sldId="402"/>
            <ac:spMk id="12" creationId="{AC297110-89FC-42CF-B6A9-7B3ED7547410}"/>
          </ac:spMkLst>
        </pc:spChg>
        <pc:spChg chg="add mod">
          <ac:chgData name="Mohamed Nabil Sabry" userId="63bbbcbf96592b02" providerId="LiveId" clId="{BECE528B-02E0-4B6E-A531-EF13383BB894}" dt="2020-11-16T00:27:48.743" v="348" actId="164"/>
          <ac:spMkLst>
            <pc:docMk/>
            <pc:sldMk cId="2004595394" sldId="402"/>
            <ac:spMk id="13" creationId="{A9AD5F90-6795-490F-87FE-1E555A8F40F2}"/>
          </ac:spMkLst>
        </pc:spChg>
        <pc:spChg chg="add mod">
          <ac:chgData name="Mohamed Nabil Sabry" userId="63bbbcbf96592b02" providerId="LiveId" clId="{BECE528B-02E0-4B6E-A531-EF13383BB894}" dt="2020-11-16T00:29:52.970" v="358" actId="2085"/>
          <ac:spMkLst>
            <pc:docMk/>
            <pc:sldMk cId="2004595394" sldId="402"/>
            <ac:spMk id="14" creationId="{9CB2405E-134E-4396-B0C9-27DC4D259D07}"/>
          </ac:spMkLst>
        </pc:spChg>
        <pc:spChg chg="add mod">
          <ac:chgData name="Mohamed Nabil Sabry" userId="63bbbcbf96592b02" providerId="LiveId" clId="{BECE528B-02E0-4B6E-A531-EF13383BB894}" dt="2020-11-16T00:27:48.743" v="348" actId="164"/>
          <ac:spMkLst>
            <pc:docMk/>
            <pc:sldMk cId="2004595394" sldId="402"/>
            <ac:spMk id="15" creationId="{D90CEFC4-7F14-4CDC-8F2A-641C0C390B57}"/>
          </ac:spMkLst>
        </pc:spChg>
        <pc:spChg chg="add mod">
          <ac:chgData name="Mohamed Nabil Sabry" userId="63bbbcbf96592b02" providerId="LiveId" clId="{BECE528B-02E0-4B6E-A531-EF13383BB894}" dt="2020-11-16T00:31:21.850" v="366" actId="207"/>
          <ac:spMkLst>
            <pc:docMk/>
            <pc:sldMk cId="2004595394" sldId="402"/>
            <ac:spMk id="16" creationId="{ABD7624D-3936-4C9D-BD44-8532CD011C6B}"/>
          </ac:spMkLst>
        </pc:spChg>
        <pc:spChg chg="add mod">
          <ac:chgData name="Mohamed Nabil Sabry" userId="63bbbcbf96592b02" providerId="LiveId" clId="{BECE528B-02E0-4B6E-A531-EF13383BB894}" dt="2020-11-16T00:27:48.743" v="348" actId="164"/>
          <ac:spMkLst>
            <pc:docMk/>
            <pc:sldMk cId="2004595394" sldId="402"/>
            <ac:spMk id="17" creationId="{0915A3A0-8C88-497D-A855-FCE982ADA6F7}"/>
          </ac:spMkLst>
        </pc:spChg>
        <pc:spChg chg="add mod">
          <ac:chgData name="Mohamed Nabil Sabry" userId="63bbbcbf96592b02" providerId="LiveId" clId="{BECE528B-02E0-4B6E-A531-EF13383BB894}" dt="2020-11-16T00:29:27.080" v="356" actId="1582"/>
          <ac:spMkLst>
            <pc:docMk/>
            <pc:sldMk cId="2004595394" sldId="402"/>
            <ac:spMk id="18" creationId="{A5D041D5-5D30-43C7-970C-733B26EA7B74}"/>
          </ac:spMkLst>
        </pc:spChg>
        <pc:spChg chg="add del mod">
          <ac:chgData name="Mohamed Nabil Sabry" userId="63bbbcbf96592b02" providerId="LiveId" clId="{BECE528B-02E0-4B6E-A531-EF13383BB894}" dt="2020-11-16T00:27:28.049" v="322"/>
          <ac:spMkLst>
            <pc:docMk/>
            <pc:sldMk cId="2004595394" sldId="402"/>
            <ac:spMk id="19" creationId="{FC6607BA-062E-45EB-96BA-01EDC227AFDD}"/>
          </ac:spMkLst>
        </pc:spChg>
        <pc:spChg chg="add del mod">
          <ac:chgData name="Mohamed Nabil Sabry" userId="63bbbcbf96592b02" providerId="LiveId" clId="{BECE528B-02E0-4B6E-A531-EF13383BB894}" dt="2020-11-16T00:27:28.049" v="322"/>
          <ac:spMkLst>
            <pc:docMk/>
            <pc:sldMk cId="2004595394" sldId="402"/>
            <ac:spMk id="20" creationId="{49F00413-49FE-4CA5-8703-8935FDF7E03B}"/>
          </ac:spMkLst>
        </pc:spChg>
        <pc:spChg chg="add del mod">
          <ac:chgData name="Mohamed Nabil Sabry" userId="63bbbcbf96592b02" providerId="LiveId" clId="{BECE528B-02E0-4B6E-A531-EF13383BB894}" dt="2020-11-16T00:27:28.049" v="322"/>
          <ac:spMkLst>
            <pc:docMk/>
            <pc:sldMk cId="2004595394" sldId="402"/>
            <ac:spMk id="21" creationId="{9DA76371-E4B4-485E-AAA7-6D4858F1F42B}"/>
          </ac:spMkLst>
        </pc:spChg>
        <pc:spChg chg="add del mod">
          <ac:chgData name="Mohamed Nabil Sabry" userId="63bbbcbf96592b02" providerId="LiveId" clId="{BECE528B-02E0-4B6E-A531-EF13383BB894}" dt="2020-11-16T00:27:28.049" v="322"/>
          <ac:spMkLst>
            <pc:docMk/>
            <pc:sldMk cId="2004595394" sldId="402"/>
            <ac:spMk id="22" creationId="{FED3187E-C89B-4435-A469-F2F6317DB8ED}"/>
          </ac:spMkLst>
        </pc:spChg>
        <pc:spChg chg="add del mod">
          <ac:chgData name="Mohamed Nabil Sabry" userId="63bbbcbf96592b02" providerId="LiveId" clId="{BECE528B-02E0-4B6E-A531-EF13383BB894}" dt="2020-11-16T00:27:28.049" v="322"/>
          <ac:spMkLst>
            <pc:docMk/>
            <pc:sldMk cId="2004595394" sldId="402"/>
            <ac:spMk id="23" creationId="{B096C7CF-3515-4689-BC8D-0E7E67AFCC5B}"/>
          </ac:spMkLst>
        </pc:spChg>
        <pc:spChg chg="add del mod">
          <ac:chgData name="Mohamed Nabil Sabry" userId="63bbbcbf96592b02" providerId="LiveId" clId="{BECE528B-02E0-4B6E-A531-EF13383BB894}" dt="2020-11-16T00:27:28.049" v="322"/>
          <ac:spMkLst>
            <pc:docMk/>
            <pc:sldMk cId="2004595394" sldId="402"/>
            <ac:spMk id="24" creationId="{85FDFFE3-2359-4105-AE5B-9B7E9EFC8FCC}"/>
          </ac:spMkLst>
        </pc:spChg>
        <pc:spChg chg="add mod">
          <ac:chgData name="Mohamed Nabil Sabry" userId="63bbbcbf96592b02" providerId="LiveId" clId="{BECE528B-02E0-4B6E-A531-EF13383BB894}" dt="2020-11-16T00:32:54.953" v="388" actId="164"/>
          <ac:spMkLst>
            <pc:docMk/>
            <pc:sldMk cId="2004595394" sldId="402"/>
            <ac:spMk id="25" creationId="{99BDBB68-A08A-430B-BD12-1F5063C576EF}"/>
          </ac:spMkLst>
        </pc:spChg>
        <pc:spChg chg="add del mod">
          <ac:chgData name="Mohamed Nabil Sabry" userId="63bbbcbf96592b02" providerId="LiveId" clId="{BECE528B-02E0-4B6E-A531-EF13383BB894}" dt="2020-11-16T00:30:45.053" v="363" actId="478"/>
          <ac:spMkLst>
            <pc:docMk/>
            <pc:sldMk cId="2004595394" sldId="402"/>
            <ac:spMk id="26" creationId="{7D407310-E8AA-47B7-AEC0-7D95BAFB48D3}"/>
          </ac:spMkLst>
        </pc:spChg>
        <pc:spChg chg="add del mod">
          <ac:chgData name="Mohamed Nabil Sabry" userId="63bbbcbf96592b02" providerId="LiveId" clId="{BECE528B-02E0-4B6E-A531-EF13383BB894}" dt="2020-11-16T00:32:29.966" v="386" actId="478"/>
          <ac:spMkLst>
            <pc:docMk/>
            <pc:sldMk cId="2004595394" sldId="402"/>
            <ac:spMk id="27" creationId="{2B51A14F-5B42-4C68-B436-9BE55E4D4B97}"/>
          </ac:spMkLst>
        </pc:spChg>
        <pc:spChg chg="add mod">
          <ac:chgData name="Mohamed Nabil Sabry" userId="63bbbcbf96592b02" providerId="LiveId" clId="{BECE528B-02E0-4B6E-A531-EF13383BB894}" dt="2020-11-16T00:32:54.953" v="388" actId="164"/>
          <ac:spMkLst>
            <pc:docMk/>
            <pc:sldMk cId="2004595394" sldId="402"/>
            <ac:spMk id="28" creationId="{057C6B92-4D2B-4909-BCF7-C8C8BD4067A8}"/>
          </ac:spMkLst>
        </pc:spChg>
        <pc:spChg chg="add mod">
          <ac:chgData name="Mohamed Nabil Sabry" userId="63bbbcbf96592b02" providerId="LiveId" clId="{BECE528B-02E0-4B6E-A531-EF13383BB894}" dt="2020-11-16T09:32:43.292" v="1906" actId="58"/>
          <ac:spMkLst>
            <pc:docMk/>
            <pc:sldMk cId="2004595394" sldId="402"/>
            <ac:spMk id="29" creationId="{958AE2FC-8089-4131-A47E-E59692EDA75C}"/>
          </ac:spMkLst>
        </pc:spChg>
        <pc:spChg chg="add mod">
          <ac:chgData name="Mohamed Nabil Sabry" userId="63bbbcbf96592b02" providerId="LiveId" clId="{BECE528B-02E0-4B6E-A531-EF13383BB894}" dt="2020-11-16T00:32:54.953" v="388" actId="164"/>
          <ac:spMkLst>
            <pc:docMk/>
            <pc:sldMk cId="2004595394" sldId="402"/>
            <ac:spMk id="30" creationId="{5B90553D-ED57-4D16-B37C-1AF3C272D6E0}"/>
          </ac:spMkLst>
        </pc:spChg>
        <pc:spChg chg="add mod">
          <ac:chgData name="Mohamed Nabil Sabry" userId="63bbbcbf96592b02" providerId="LiveId" clId="{BECE528B-02E0-4B6E-A531-EF13383BB894}" dt="2020-11-16T00:39:37.087" v="449" actId="164"/>
          <ac:spMkLst>
            <pc:docMk/>
            <pc:sldMk cId="2004595394" sldId="402"/>
            <ac:spMk id="36" creationId="{232F4AC9-2E8F-4F78-8DC0-2E465D5EA91F}"/>
          </ac:spMkLst>
        </pc:spChg>
        <pc:spChg chg="add mod">
          <ac:chgData name="Mohamed Nabil Sabry" userId="63bbbcbf96592b02" providerId="LiveId" clId="{BECE528B-02E0-4B6E-A531-EF13383BB894}" dt="2020-11-16T00:39:37.087" v="449" actId="164"/>
          <ac:spMkLst>
            <pc:docMk/>
            <pc:sldMk cId="2004595394" sldId="402"/>
            <ac:spMk id="37" creationId="{AEBAB601-59D4-46AE-A191-F5937CEDD739}"/>
          </ac:spMkLst>
        </pc:spChg>
        <pc:spChg chg="add mod">
          <ac:chgData name="Mohamed Nabil Sabry" userId="63bbbcbf96592b02" providerId="LiveId" clId="{BECE528B-02E0-4B6E-A531-EF13383BB894}" dt="2020-11-16T00:39:48.445" v="450" actId="164"/>
          <ac:spMkLst>
            <pc:docMk/>
            <pc:sldMk cId="2004595394" sldId="402"/>
            <ac:spMk id="40" creationId="{88B7C688-1D92-49DB-AF7C-1D12BE5D9E21}"/>
          </ac:spMkLst>
        </pc:spChg>
        <pc:spChg chg="add mod">
          <ac:chgData name="Mohamed Nabil Sabry" userId="63bbbcbf96592b02" providerId="LiveId" clId="{BECE528B-02E0-4B6E-A531-EF13383BB894}" dt="2020-11-16T00:42:47.836" v="505" actId="1035"/>
          <ac:spMkLst>
            <pc:docMk/>
            <pc:sldMk cId="2004595394" sldId="402"/>
            <ac:spMk id="41" creationId="{63C214CF-FA0F-4A04-B9EE-44F22BA01EDA}"/>
          </ac:spMkLst>
        </pc:spChg>
        <pc:spChg chg="add mod">
          <ac:chgData name="Mohamed Nabil Sabry" userId="63bbbcbf96592b02" providerId="LiveId" clId="{BECE528B-02E0-4B6E-A531-EF13383BB894}" dt="2020-11-16T00:40:00.259" v="451" actId="164"/>
          <ac:spMkLst>
            <pc:docMk/>
            <pc:sldMk cId="2004595394" sldId="402"/>
            <ac:spMk id="47" creationId="{BEF9C701-085F-4942-B65F-5528492C1958}"/>
          </ac:spMkLst>
        </pc:spChg>
        <pc:spChg chg="add mod">
          <ac:chgData name="Mohamed Nabil Sabry" userId="63bbbcbf96592b02" providerId="LiveId" clId="{BECE528B-02E0-4B6E-A531-EF13383BB894}" dt="2020-11-16T01:00:41.932" v="798" actId="20577"/>
          <ac:spMkLst>
            <pc:docMk/>
            <pc:sldMk cId="2004595394" sldId="402"/>
            <ac:spMk id="48" creationId="{2A0817C6-A916-4396-89E7-1F42839DAA38}"/>
          </ac:spMkLst>
        </pc:spChg>
        <pc:spChg chg="add mod">
          <ac:chgData name="Mohamed Nabil Sabry" userId="63bbbcbf96592b02" providerId="LiveId" clId="{BECE528B-02E0-4B6E-A531-EF13383BB894}" dt="2020-11-16T00:41:30.280" v="474" actId="1036"/>
          <ac:spMkLst>
            <pc:docMk/>
            <pc:sldMk cId="2004595394" sldId="402"/>
            <ac:spMk id="55" creationId="{39BD91E9-D84B-4D3C-8B6D-EDC0238F65B8}"/>
          </ac:spMkLst>
        </pc:spChg>
        <pc:spChg chg="add mod">
          <ac:chgData name="Mohamed Nabil Sabry" userId="63bbbcbf96592b02" providerId="LiveId" clId="{BECE528B-02E0-4B6E-A531-EF13383BB894}" dt="2020-11-16T00:41:30.280" v="474" actId="1036"/>
          <ac:spMkLst>
            <pc:docMk/>
            <pc:sldMk cId="2004595394" sldId="402"/>
            <ac:spMk id="56" creationId="{22AC1AA7-EC1F-4E6E-A3CE-D2F725A427E4}"/>
          </ac:spMkLst>
        </pc:spChg>
        <pc:spChg chg="add mod">
          <ac:chgData name="Mohamed Nabil Sabry" userId="63bbbcbf96592b02" providerId="LiveId" clId="{BECE528B-02E0-4B6E-A531-EF13383BB894}" dt="2020-11-16T00:42:53.857" v="507" actId="1035"/>
          <ac:spMkLst>
            <pc:docMk/>
            <pc:sldMk cId="2004595394" sldId="402"/>
            <ac:spMk id="57" creationId="{DE295937-F251-4BBC-8ECD-0994C45D4282}"/>
          </ac:spMkLst>
        </pc:spChg>
        <pc:spChg chg="add mod">
          <ac:chgData name="Mohamed Nabil Sabry" userId="63bbbcbf96592b02" providerId="LiveId" clId="{BECE528B-02E0-4B6E-A531-EF13383BB894}" dt="2020-11-17T07:16:43.306" v="2026" actId="20577"/>
          <ac:spMkLst>
            <pc:docMk/>
            <pc:sldMk cId="2004595394" sldId="402"/>
            <ac:spMk id="64" creationId="{77E493E2-B1DA-43AD-90B0-425C5A7F24B1}"/>
          </ac:spMkLst>
        </pc:spChg>
        <pc:spChg chg="add mod">
          <ac:chgData name="Mohamed Nabil Sabry" userId="63bbbcbf96592b02" providerId="LiveId" clId="{BECE528B-02E0-4B6E-A531-EF13383BB894}" dt="2020-11-16T02:16:45.780" v="1179" actId="1076"/>
          <ac:spMkLst>
            <pc:docMk/>
            <pc:sldMk cId="2004595394" sldId="402"/>
            <ac:spMk id="65" creationId="{D1B14613-AE3F-4809-A5E9-A5B097EA315A}"/>
          </ac:spMkLst>
        </pc:spChg>
        <pc:spChg chg="add mod">
          <ac:chgData name="Mohamed Nabil Sabry" userId="63bbbcbf96592b02" providerId="LiveId" clId="{BECE528B-02E0-4B6E-A531-EF13383BB894}" dt="2020-11-16T02:16:45.780" v="1179" actId="1076"/>
          <ac:spMkLst>
            <pc:docMk/>
            <pc:sldMk cId="2004595394" sldId="402"/>
            <ac:spMk id="66" creationId="{FF05459D-69EA-4E65-B548-87F49D22A7F2}"/>
          </ac:spMkLst>
        </pc:spChg>
        <pc:spChg chg="add mod">
          <ac:chgData name="Mohamed Nabil Sabry" userId="63bbbcbf96592b02" providerId="LiveId" clId="{BECE528B-02E0-4B6E-A531-EF13383BB894}" dt="2020-11-17T07:18:11.885" v="2032" actId="20577"/>
          <ac:spMkLst>
            <pc:docMk/>
            <pc:sldMk cId="2004595394" sldId="402"/>
            <ac:spMk id="67" creationId="{29F992B0-3709-4F19-9BCC-91FB01A0A272}"/>
          </ac:spMkLst>
        </pc:spChg>
        <pc:spChg chg="add mod">
          <ac:chgData name="Mohamed Nabil Sabry" userId="63bbbcbf96592b02" providerId="LiveId" clId="{BECE528B-02E0-4B6E-A531-EF13383BB894}" dt="2020-11-16T01:14:52.098" v="988" actId="1037"/>
          <ac:spMkLst>
            <pc:docMk/>
            <pc:sldMk cId="2004595394" sldId="402"/>
            <ac:spMk id="68" creationId="{DDD66A8A-74A2-422E-800A-66E8954DA88F}"/>
          </ac:spMkLst>
        </pc:spChg>
        <pc:spChg chg="add mod">
          <ac:chgData name="Mohamed Nabil Sabry" userId="63bbbcbf96592b02" providerId="LiveId" clId="{BECE528B-02E0-4B6E-A531-EF13383BB894}" dt="2020-11-16T01:14:52.098" v="988" actId="1037"/>
          <ac:spMkLst>
            <pc:docMk/>
            <pc:sldMk cId="2004595394" sldId="402"/>
            <ac:spMk id="69" creationId="{932DB669-F2F9-41D2-A96C-98772FE112E0}"/>
          </ac:spMkLst>
        </pc:spChg>
        <pc:spChg chg="add mod">
          <ac:chgData name="Mohamed Nabil Sabry" userId="63bbbcbf96592b02" providerId="LiveId" clId="{BECE528B-02E0-4B6E-A531-EF13383BB894}" dt="2020-11-16T08:04:44.485" v="1373" actId="255"/>
          <ac:spMkLst>
            <pc:docMk/>
            <pc:sldMk cId="2004595394" sldId="402"/>
            <ac:spMk id="70" creationId="{266C2599-EF6D-40DB-88E0-04272D3B0414}"/>
          </ac:spMkLst>
        </pc:spChg>
        <pc:spChg chg="add mod">
          <ac:chgData name="Mohamed Nabil Sabry" userId="63bbbcbf96592b02" providerId="LiveId" clId="{BECE528B-02E0-4B6E-A531-EF13383BB894}" dt="2020-11-16T08:04:44.485" v="1373" actId="255"/>
          <ac:spMkLst>
            <pc:docMk/>
            <pc:sldMk cId="2004595394" sldId="402"/>
            <ac:spMk id="71" creationId="{B8988F9A-9215-4B96-AAF0-77F61A745F2F}"/>
          </ac:spMkLst>
        </pc:spChg>
        <pc:spChg chg="add mod">
          <ac:chgData name="Mohamed Nabil Sabry" userId="63bbbcbf96592b02" providerId="LiveId" clId="{BECE528B-02E0-4B6E-A531-EF13383BB894}" dt="2020-11-17T07:30:15.404" v="2036" actId="20577"/>
          <ac:spMkLst>
            <pc:docMk/>
            <pc:sldMk cId="2004595394" sldId="402"/>
            <ac:spMk id="72" creationId="{C10AA96C-96C6-4742-9B3C-F13B79631DD6}"/>
          </ac:spMkLst>
        </pc:spChg>
        <pc:spChg chg="add mod">
          <ac:chgData name="Mohamed Nabil Sabry" userId="63bbbcbf96592b02" providerId="LiveId" clId="{BECE528B-02E0-4B6E-A531-EF13383BB894}" dt="2020-11-16T09:35:06.679" v="1915"/>
          <ac:spMkLst>
            <pc:docMk/>
            <pc:sldMk cId="2004595394" sldId="402"/>
            <ac:spMk id="73" creationId="{C164870A-E924-4B50-86E8-D15A4D8F1EEF}"/>
          </ac:spMkLst>
        </pc:spChg>
        <pc:spChg chg="add mod">
          <ac:chgData name="Mohamed Nabil Sabry" userId="63bbbcbf96592b02" providerId="LiveId" clId="{BECE528B-02E0-4B6E-A531-EF13383BB894}" dt="2020-11-16T08:04:27.595" v="1372" actId="1035"/>
          <ac:spMkLst>
            <pc:docMk/>
            <pc:sldMk cId="2004595394" sldId="402"/>
            <ac:spMk id="86" creationId="{746003A5-E463-4F26-81E6-32BCABC90949}"/>
          </ac:spMkLst>
        </pc:spChg>
        <pc:spChg chg="add mod">
          <ac:chgData name="Mohamed Nabil Sabry" userId="63bbbcbf96592b02" providerId="LiveId" clId="{BECE528B-02E0-4B6E-A531-EF13383BB894}" dt="2020-11-16T08:04:27.595" v="1372" actId="1035"/>
          <ac:spMkLst>
            <pc:docMk/>
            <pc:sldMk cId="2004595394" sldId="402"/>
            <ac:spMk id="87" creationId="{CD57F437-71EC-42E2-8001-2F300DA5472E}"/>
          </ac:spMkLst>
        </pc:spChg>
        <pc:spChg chg="add del mod">
          <ac:chgData name="Mohamed Nabil Sabry" userId="63bbbcbf96592b02" providerId="LiveId" clId="{BECE528B-02E0-4B6E-A531-EF13383BB894}" dt="2020-11-16T01:02:57.897" v="821" actId="478"/>
          <ac:spMkLst>
            <pc:docMk/>
            <pc:sldMk cId="2004595394" sldId="402"/>
            <ac:spMk id="88" creationId="{EB066902-F5AD-4346-9B80-E91F79BA0590}"/>
          </ac:spMkLst>
        </pc:spChg>
        <pc:spChg chg="add mod">
          <ac:chgData name="Mohamed Nabil Sabry" userId="63bbbcbf96592b02" providerId="LiveId" clId="{BECE528B-02E0-4B6E-A531-EF13383BB894}" dt="2020-11-16T08:04:27.595" v="1372" actId="1035"/>
          <ac:spMkLst>
            <pc:docMk/>
            <pc:sldMk cId="2004595394" sldId="402"/>
            <ac:spMk id="93" creationId="{F52D3074-2E79-4F5D-A5E7-4542C0210AE3}"/>
          </ac:spMkLst>
        </pc:spChg>
        <pc:spChg chg="add mod">
          <ac:chgData name="Mohamed Nabil Sabry" userId="63bbbcbf96592b02" providerId="LiveId" clId="{BECE528B-02E0-4B6E-A531-EF13383BB894}" dt="2020-11-16T08:05:50.211" v="1381" actId="1036"/>
          <ac:spMkLst>
            <pc:docMk/>
            <pc:sldMk cId="2004595394" sldId="402"/>
            <ac:spMk id="94" creationId="{095457A9-CBEE-486A-8150-CF6B2B22C590}"/>
          </ac:spMkLst>
        </pc:spChg>
        <pc:spChg chg="add mod">
          <ac:chgData name="Mohamed Nabil Sabry" userId="63bbbcbf96592b02" providerId="LiveId" clId="{BECE528B-02E0-4B6E-A531-EF13383BB894}" dt="2020-11-16T08:04:27.595" v="1372" actId="1035"/>
          <ac:spMkLst>
            <pc:docMk/>
            <pc:sldMk cId="2004595394" sldId="402"/>
            <ac:spMk id="95" creationId="{F98691C3-FA4C-463F-B047-808539949FEB}"/>
          </ac:spMkLst>
        </pc:spChg>
        <pc:spChg chg="add del mod">
          <ac:chgData name="Mohamed Nabil Sabry" userId="63bbbcbf96592b02" providerId="LiveId" clId="{BECE528B-02E0-4B6E-A531-EF13383BB894}" dt="2020-11-16T02:01:40.187" v="1061" actId="21"/>
          <ac:spMkLst>
            <pc:docMk/>
            <pc:sldMk cId="2004595394" sldId="402"/>
            <ac:spMk id="98" creationId="{7307BEC7-CCCB-471A-A645-1D0F304F12A7}"/>
          </ac:spMkLst>
        </pc:spChg>
        <pc:spChg chg="add mod">
          <ac:chgData name="Mohamed Nabil Sabry" userId="63bbbcbf96592b02" providerId="LiveId" clId="{BECE528B-02E0-4B6E-A531-EF13383BB894}" dt="2020-11-16T09:37:53.261" v="1943" actId="1038"/>
          <ac:spMkLst>
            <pc:docMk/>
            <pc:sldMk cId="2004595394" sldId="402"/>
            <ac:spMk id="102" creationId="{904086D3-70F6-412F-8E16-6B5910F8842B}"/>
          </ac:spMkLst>
        </pc:spChg>
        <pc:grpChg chg="add mod">
          <ac:chgData name="Mohamed Nabil Sabry" userId="63bbbcbf96592b02" providerId="LiveId" clId="{BECE528B-02E0-4B6E-A531-EF13383BB894}" dt="2020-11-16T00:41:30.280" v="474" actId="1036"/>
          <ac:grpSpMkLst>
            <pc:docMk/>
            <pc:sldMk cId="2004595394" sldId="402"/>
            <ac:grpSpMk id="31" creationId="{BE11DA6C-DA86-4245-A280-BAEDBE4857FC}"/>
          </ac:grpSpMkLst>
        </pc:grpChg>
        <pc:grpChg chg="add mod">
          <ac:chgData name="Mohamed Nabil Sabry" userId="63bbbcbf96592b02" providerId="LiveId" clId="{BECE528B-02E0-4B6E-A531-EF13383BB894}" dt="2020-11-16T00:41:30.280" v="474" actId="1036"/>
          <ac:grpSpMkLst>
            <pc:docMk/>
            <pc:sldMk cId="2004595394" sldId="402"/>
            <ac:grpSpMk id="34" creationId="{9D305937-45F9-4E97-83CD-777C068AE845}"/>
          </ac:grpSpMkLst>
        </pc:grpChg>
        <pc:grpChg chg="add mod ord">
          <ac:chgData name="Mohamed Nabil Sabry" userId="63bbbcbf96592b02" providerId="LiveId" clId="{BECE528B-02E0-4B6E-A531-EF13383BB894}" dt="2020-11-16T00:41:30.280" v="474" actId="1036"/>
          <ac:grpSpMkLst>
            <pc:docMk/>
            <pc:sldMk cId="2004595394" sldId="402"/>
            <ac:grpSpMk id="35" creationId="{24DCE5DF-DFFD-4B89-A844-A3702750DAAC}"/>
          </ac:grpSpMkLst>
        </pc:grpChg>
        <pc:grpChg chg="add mod">
          <ac:chgData name="Mohamed Nabil Sabry" userId="63bbbcbf96592b02" providerId="LiveId" clId="{BECE528B-02E0-4B6E-A531-EF13383BB894}" dt="2020-11-16T00:41:30.280" v="474" actId="1036"/>
          <ac:grpSpMkLst>
            <pc:docMk/>
            <pc:sldMk cId="2004595394" sldId="402"/>
            <ac:grpSpMk id="52" creationId="{6702E91C-959B-401E-A098-38D8E57D7B3B}"/>
          </ac:grpSpMkLst>
        </pc:grpChg>
        <pc:grpChg chg="add mod">
          <ac:chgData name="Mohamed Nabil Sabry" userId="63bbbcbf96592b02" providerId="LiveId" clId="{BECE528B-02E0-4B6E-A531-EF13383BB894}" dt="2020-11-16T00:41:30.280" v="474" actId="1036"/>
          <ac:grpSpMkLst>
            <pc:docMk/>
            <pc:sldMk cId="2004595394" sldId="402"/>
            <ac:grpSpMk id="53" creationId="{F0C9B061-8EB5-48D4-B7FF-F007D8EA240E}"/>
          </ac:grpSpMkLst>
        </pc:grpChg>
        <pc:grpChg chg="add mod">
          <ac:chgData name="Mohamed Nabil Sabry" userId="63bbbcbf96592b02" providerId="LiveId" clId="{BECE528B-02E0-4B6E-A531-EF13383BB894}" dt="2020-11-16T00:41:30.280" v="474" actId="1036"/>
          <ac:grpSpMkLst>
            <pc:docMk/>
            <pc:sldMk cId="2004595394" sldId="402"/>
            <ac:grpSpMk id="54" creationId="{E42855C5-A2D1-40D0-A7F6-EDDBEEC20AFE}"/>
          </ac:grpSpMkLst>
        </pc:grpChg>
        <pc:grpChg chg="add mod">
          <ac:chgData name="Mohamed Nabil Sabry" userId="63bbbcbf96592b02" providerId="LiveId" clId="{BECE528B-02E0-4B6E-A531-EF13383BB894}" dt="2020-11-16T08:05:50.211" v="1381" actId="1036"/>
          <ac:grpSpMkLst>
            <pc:docMk/>
            <pc:sldMk cId="2004595394" sldId="402"/>
            <ac:grpSpMk id="96" creationId="{F232470A-1388-475E-AEDA-C172F2BFCD45}"/>
          </ac:grpSpMkLst>
        </pc:grpChg>
        <pc:grpChg chg="add mod">
          <ac:chgData name="Mohamed Nabil Sabry" userId="63bbbcbf96592b02" providerId="LiveId" clId="{BECE528B-02E0-4B6E-A531-EF13383BB894}" dt="2020-11-16T08:05:50.211" v="1381" actId="1036"/>
          <ac:grpSpMkLst>
            <pc:docMk/>
            <pc:sldMk cId="2004595394" sldId="402"/>
            <ac:grpSpMk id="97" creationId="{BF668348-B1A7-4440-97AD-F4F768122619}"/>
          </ac:grpSpMkLst>
        </pc:grpChg>
        <pc:graphicFrameChg chg="add del mod">
          <ac:chgData name="Mohamed Nabil Sabry" userId="63bbbcbf96592b02" providerId="LiveId" clId="{BECE528B-02E0-4B6E-A531-EF13383BB894}" dt="2020-11-16T09:35:06.679" v="1915"/>
          <ac:graphicFrameMkLst>
            <pc:docMk/>
            <pc:sldMk cId="2004595394" sldId="402"/>
            <ac:graphicFrameMk id="103" creationId="{4366DD21-FB4D-4E0D-A257-68F687DD7B50}"/>
          </ac:graphicFrameMkLst>
        </pc:graphicFrameChg>
        <pc:picChg chg="add del mod">
          <ac:chgData name="Mohamed Nabil Sabry" userId="63bbbcbf96592b02" providerId="LiveId" clId="{BECE528B-02E0-4B6E-A531-EF13383BB894}" dt="2020-11-17T07:30:29.471" v="2037"/>
          <ac:picMkLst>
            <pc:docMk/>
            <pc:sldMk cId="2004595394" sldId="402"/>
            <ac:picMk id="3" creationId="{C3AD9A40-7967-486A-83EB-0C2009B96844}"/>
          </ac:picMkLst>
        </pc:picChg>
        <pc:picChg chg="add mod">
          <ac:chgData name="Mohamed Nabil Sabry" userId="63bbbcbf96592b02" providerId="LiveId" clId="{BECE528B-02E0-4B6E-A531-EF13383BB894}" dt="2020-11-17T07:39:43.744" v="2038"/>
          <ac:picMkLst>
            <pc:docMk/>
            <pc:sldMk cId="2004595394" sldId="402"/>
            <ac:picMk id="4" creationId="{C3A98B29-C56E-4DCB-9AA4-ED6190D357C8}"/>
          </ac:picMkLst>
        </pc:picChg>
        <pc:cxnChg chg="add mod">
          <ac:chgData name="Mohamed Nabil Sabry" userId="63bbbcbf96592b02" providerId="LiveId" clId="{BECE528B-02E0-4B6E-A531-EF13383BB894}" dt="2020-11-16T00:41:30.280" v="474" actId="1036"/>
          <ac:cxnSpMkLst>
            <pc:docMk/>
            <pc:sldMk cId="2004595394" sldId="402"/>
            <ac:cxnSpMk id="33" creationId="{D9B6F057-4C90-4B4B-AFEB-DDF5C39200AF}"/>
          </ac:cxnSpMkLst>
        </pc:cxnChg>
        <pc:cxnChg chg="add mod">
          <ac:chgData name="Mohamed Nabil Sabry" userId="63bbbcbf96592b02" providerId="LiveId" clId="{BECE528B-02E0-4B6E-A531-EF13383BB894}" dt="2020-11-16T00:39:37.087" v="449" actId="164"/>
          <ac:cxnSpMkLst>
            <pc:docMk/>
            <pc:sldMk cId="2004595394" sldId="402"/>
            <ac:cxnSpMk id="39" creationId="{DC175295-684B-4F0C-A45C-AEFFCAC241FA}"/>
          </ac:cxnSpMkLst>
        </pc:cxnChg>
        <pc:cxnChg chg="add mod">
          <ac:chgData name="Mohamed Nabil Sabry" userId="63bbbcbf96592b02" providerId="LiveId" clId="{BECE528B-02E0-4B6E-A531-EF13383BB894}" dt="2020-11-16T00:42:47.836" v="505" actId="1035"/>
          <ac:cxnSpMkLst>
            <pc:docMk/>
            <pc:sldMk cId="2004595394" sldId="402"/>
            <ac:cxnSpMk id="42" creationId="{D4D1CC56-9AB4-45B5-B4F9-6B142AAB3AB6}"/>
          </ac:cxnSpMkLst>
        </pc:cxnChg>
        <pc:cxnChg chg="add mod">
          <ac:chgData name="Mohamed Nabil Sabry" userId="63bbbcbf96592b02" providerId="LiveId" clId="{BECE528B-02E0-4B6E-A531-EF13383BB894}" dt="2020-11-16T01:00:41.932" v="798" actId="20577"/>
          <ac:cxnSpMkLst>
            <pc:docMk/>
            <pc:sldMk cId="2004595394" sldId="402"/>
            <ac:cxnSpMk id="49" creationId="{DDB41AFF-1AED-43B4-8037-1D3AC01094B8}"/>
          </ac:cxnSpMkLst>
        </pc:cxnChg>
        <pc:cxnChg chg="add mod">
          <ac:chgData name="Mohamed Nabil Sabry" userId="63bbbcbf96592b02" providerId="LiveId" clId="{BECE528B-02E0-4B6E-A531-EF13383BB894}" dt="2020-11-16T00:43:08.703" v="510" actId="14100"/>
          <ac:cxnSpMkLst>
            <pc:docMk/>
            <pc:sldMk cId="2004595394" sldId="402"/>
            <ac:cxnSpMk id="58" creationId="{6268FBE6-E9FF-4273-B76E-1058D0E33840}"/>
          </ac:cxnSpMkLst>
        </pc:cxnChg>
        <pc:cxnChg chg="add mod">
          <ac:chgData name="Mohamed Nabil Sabry" userId="63bbbcbf96592b02" providerId="LiveId" clId="{BECE528B-02E0-4B6E-A531-EF13383BB894}" dt="2020-11-16T00:43:25.123" v="513" actId="14100"/>
          <ac:cxnSpMkLst>
            <pc:docMk/>
            <pc:sldMk cId="2004595394" sldId="402"/>
            <ac:cxnSpMk id="61" creationId="{02D717B9-41E1-4675-B70A-815BFEA29FA0}"/>
          </ac:cxnSpMkLst>
        </pc:cxnChg>
        <pc:cxnChg chg="add mod">
          <ac:chgData name="Mohamed Nabil Sabry" userId="63bbbcbf96592b02" providerId="LiveId" clId="{BECE528B-02E0-4B6E-A531-EF13383BB894}" dt="2020-11-16T08:04:44.485" v="1373" actId="255"/>
          <ac:cxnSpMkLst>
            <pc:docMk/>
            <pc:sldMk cId="2004595394" sldId="402"/>
            <ac:cxnSpMk id="74" creationId="{E356EBE9-8BB5-4545-AF5A-CC1B11E6F921}"/>
          </ac:cxnSpMkLst>
        </pc:cxnChg>
        <pc:cxnChg chg="add mod">
          <ac:chgData name="Mohamed Nabil Sabry" userId="63bbbcbf96592b02" providerId="LiveId" clId="{BECE528B-02E0-4B6E-A531-EF13383BB894}" dt="2020-11-16T08:04:44.485" v="1373" actId="255"/>
          <ac:cxnSpMkLst>
            <pc:docMk/>
            <pc:sldMk cId="2004595394" sldId="402"/>
            <ac:cxnSpMk id="79" creationId="{CF81F4EA-17D9-4AC7-B68F-33BDF608291E}"/>
          </ac:cxnSpMkLst>
        </pc:cxnChg>
        <pc:cxnChg chg="add mod">
          <ac:chgData name="Mohamed Nabil Sabry" userId="63bbbcbf96592b02" providerId="LiveId" clId="{BECE528B-02E0-4B6E-A531-EF13383BB894}" dt="2020-11-16T08:04:44.485" v="1373" actId="255"/>
          <ac:cxnSpMkLst>
            <pc:docMk/>
            <pc:sldMk cId="2004595394" sldId="402"/>
            <ac:cxnSpMk id="82" creationId="{1824E991-FB5E-491E-82FA-5944B7EDE27B}"/>
          </ac:cxnSpMkLst>
        </pc:cxnChg>
        <pc:cxnChg chg="add mod">
          <ac:chgData name="Mohamed Nabil Sabry" userId="63bbbcbf96592b02" providerId="LiveId" clId="{BECE528B-02E0-4B6E-A531-EF13383BB894}" dt="2020-11-16T09:36:31.891" v="1937" actId="1037"/>
          <ac:cxnSpMkLst>
            <pc:docMk/>
            <pc:sldMk cId="2004595394" sldId="402"/>
            <ac:cxnSpMk id="105" creationId="{B11BFE64-DFBB-4835-9E5A-5FA58F193C93}"/>
          </ac:cxnSpMkLst>
        </pc:cxnChg>
      </pc:sldChg>
      <pc:sldChg chg="add del">
        <pc:chgData name="Mohamed Nabil Sabry" userId="63bbbcbf96592b02" providerId="LiveId" clId="{BECE528B-02E0-4B6E-A531-EF13383BB894}" dt="2020-11-16T01:54:23.816" v="1028" actId="47"/>
        <pc:sldMkLst>
          <pc:docMk/>
          <pc:sldMk cId="1013269584" sldId="403"/>
        </pc:sldMkLst>
      </pc:sldChg>
      <pc:sldChg chg="new del">
        <pc:chgData name="Mohamed Nabil Sabry" userId="63bbbcbf96592b02" providerId="LiveId" clId="{BECE528B-02E0-4B6E-A531-EF13383BB894}" dt="2020-11-15T20:49:45.848" v="179" actId="680"/>
        <pc:sldMkLst>
          <pc:docMk/>
          <pc:sldMk cId="3224264166" sldId="403"/>
        </pc:sldMkLst>
      </pc:sldChg>
      <pc:sldChg chg="addSp delSp modSp new mod modAnim">
        <pc:chgData name="Mohamed Nabil Sabry" userId="63bbbcbf96592b02" providerId="LiveId" clId="{BECE528B-02E0-4B6E-A531-EF13383BB894}" dt="2020-11-17T08:06:04.600" v="2039"/>
        <pc:sldMkLst>
          <pc:docMk/>
          <pc:sldMk cId="1970287619" sldId="404"/>
        </pc:sldMkLst>
        <pc:spChg chg="mod">
          <ac:chgData name="Mohamed Nabil Sabry" userId="63bbbcbf96592b02" providerId="LiveId" clId="{BECE528B-02E0-4B6E-A531-EF13383BB894}" dt="2020-11-16T01:54:29.658" v="1030" actId="20577"/>
          <ac:spMkLst>
            <pc:docMk/>
            <pc:sldMk cId="1970287619" sldId="404"/>
            <ac:spMk id="2" creationId="{0F4C6A49-00EB-4C6C-A929-5D7CC03F53C7}"/>
          </ac:spMkLst>
        </pc:spChg>
        <pc:spChg chg="del">
          <ac:chgData name="Mohamed Nabil Sabry" userId="63bbbcbf96592b02" providerId="LiveId" clId="{BECE528B-02E0-4B6E-A531-EF13383BB894}" dt="2020-11-15T21:00:16.059" v="237" actId="478"/>
          <ac:spMkLst>
            <pc:docMk/>
            <pc:sldMk cId="1970287619" sldId="404"/>
            <ac:spMk id="3" creationId="{673665B7-D595-48DC-A525-E535437F14DE}"/>
          </ac:spMkLst>
        </pc:spChg>
        <pc:spChg chg="del">
          <ac:chgData name="Mohamed Nabil Sabry" userId="63bbbcbf96592b02" providerId="LiveId" clId="{BECE528B-02E0-4B6E-A531-EF13383BB894}" dt="2020-11-15T21:00:16.059" v="237" actId="478"/>
          <ac:spMkLst>
            <pc:docMk/>
            <pc:sldMk cId="1970287619" sldId="404"/>
            <ac:spMk id="4" creationId="{C8F8FA61-F39A-4CB4-AB47-E17F457D2771}"/>
          </ac:spMkLst>
        </pc:spChg>
        <pc:spChg chg="add del">
          <ac:chgData name="Mohamed Nabil Sabry" userId="63bbbcbf96592b02" providerId="LiveId" clId="{BECE528B-02E0-4B6E-A531-EF13383BB894}" dt="2020-11-15T21:00:23.778" v="241"/>
          <ac:spMkLst>
            <pc:docMk/>
            <pc:sldMk cId="1970287619" sldId="404"/>
            <ac:spMk id="6" creationId="{060C1DE6-7776-49A3-947E-EBB48CEA6FC9}"/>
          </ac:spMkLst>
        </pc:spChg>
        <pc:spChg chg="add mod topLvl">
          <ac:chgData name="Mohamed Nabil Sabry" userId="63bbbcbf96592b02" providerId="LiveId" clId="{BECE528B-02E0-4B6E-A531-EF13383BB894}" dt="2020-11-16T02:17:13.438" v="1235" actId="1037"/>
          <ac:spMkLst>
            <pc:docMk/>
            <pc:sldMk cId="1970287619" sldId="404"/>
            <ac:spMk id="9" creationId="{B14C1376-A73E-40B0-8E7F-33210950ADA0}"/>
          </ac:spMkLst>
        </pc:spChg>
        <pc:spChg chg="add mod topLvl">
          <ac:chgData name="Mohamed Nabil Sabry" userId="63bbbcbf96592b02" providerId="LiveId" clId="{BECE528B-02E0-4B6E-A531-EF13383BB894}" dt="2020-11-16T02:17:13.438" v="1235" actId="1037"/>
          <ac:spMkLst>
            <pc:docMk/>
            <pc:sldMk cId="1970287619" sldId="404"/>
            <ac:spMk id="10" creationId="{D79C6EFB-B589-4E63-BE7E-408F3ABBB5DF}"/>
          </ac:spMkLst>
        </pc:spChg>
        <pc:spChg chg="add mod topLvl">
          <ac:chgData name="Mohamed Nabil Sabry" userId="63bbbcbf96592b02" providerId="LiveId" clId="{BECE528B-02E0-4B6E-A531-EF13383BB894}" dt="2020-11-16T02:17:13.438" v="1235" actId="1037"/>
          <ac:spMkLst>
            <pc:docMk/>
            <pc:sldMk cId="1970287619" sldId="404"/>
            <ac:spMk id="11" creationId="{00A81CB7-B400-478E-ABF2-5712706FC8E7}"/>
          </ac:spMkLst>
        </pc:spChg>
        <pc:spChg chg="add mod topLvl">
          <ac:chgData name="Mohamed Nabil Sabry" userId="63bbbcbf96592b02" providerId="LiveId" clId="{BECE528B-02E0-4B6E-A531-EF13383BB894}" dt="2020-11-16T02:17:13.438" v="1235" actId="1037"/>
          <ac:spMkLst>
            <pc:docMk/>
            <pc:sldMk cId="1970287619" sldId="404"/>
            <ac:spMk id="12" creationId="{E1FC361F-603F-43A4-844E-C1C523165ABE}"/>
          </ac:spMkLst>
        </pc:spChg>
        <pc:spChg chg="add mod topLvl">
          <ac:chgData name="Mohamed Nabil Sabry" userId="63bbbcbf96592b02" providerId="LiveId" clId="{BECE528B-02E0-4B6E-A531-EF13383BB894}" dt="2020-11-16T02:17:13.438" v="1235" actId="1037"/>
          <ac:spMkLst>
            <pc:docMk/>
            <pc:sldMk cId="1970287619" sldId="404"/>
            <ac:spMk id="13" creationId="{567E0AB5-59D4-4A06-B59D-429610665C32}"/>
          </ac:spMkLst>
        </pc:spChg>
        <pc:spChg chg="add mod topLvl">
          <ac:chgData name="Mohamed Nabil Sabry" userId="63bbbcbf96592b02" providerId="LiveId" clId="{BECE528B-02E0-4B6E-A531-EF13383BB894}" dt="2020-11-16T02:17:13.438" v="1235" actId="1037"/>
          <ac:spMkLst>
            <pc:docMk/>
            <pc:sldMk cId="1970287619" sldId="404"/>
            <ac:spMk id="14" creationId="{34DB6846-7D39-4CEA-B0EF-614EBBFF24B5}"/>
          </ac:spMkLst>
        </pc:spChg>
        <pc:spChg chg="add del mod topLvl">
          <ac:chgData name="Mohamed Nabil Sabry" userId="63bbbcbf96592b02" providerId="LiveId" clId="{BECE528B-02E0-4B6E-A531-EF13383BB894}" dt="2020-11-16T02:17:13.438" v="1235" actId="1037"/>
          <ac:spMkLst>
            <pc:docMk/>
            <pc:sldMk cId="1970287619" sldId="404"/>
            <ac:spMk id="15" creationId="{634C42EB-A720-450C-8CC5-9387EE9F7690}"/>
          </ac:spMkLst>
        </pc:spChg>
        <pc:spChg chg="add mod topLvl">
          <ac:chgData name="Mohamed Nabil Sabry" userId="63bbbcbf96592b02" providerId="LiveId" clId="{BECE528B-02E0-4B6E-A531-EF13383BB894}" dt="2020-11-16T02:26:45.601" v="1350" actId="14100"/>
          <ac:spMkLst>
            <pc:docMk/>
            <pc:sldMk cId="1970287619" sldId="404"/>
            <ac:spMk id="23" creationId="{7D938743-4785-4E3E-90E6-206C2A9C74B4}"/>
          </ac:spMkLst>
        </pc:spChg>
        <pc:spChg chg="add mod topLvl">
          <ac:chgData name="Mohamed Nabil Sabry" userId="63bbbcbf96592b02" providerId="LiveId" clId="{BECE528B-02E0-4B6E-A531-EF13383BB894}" dt="2020-11-16T02:17:13.438" v="1235" actId="1037"/>
          <ac:spMkLst>
            <pc:docMk/>
            <pc:sldMk cId="1970287619" sldId="404"/>
            <ac:spMk id="24" creationId="{B77C68EE-ED4E-4D71-91D2-9BC3E8D8CD2D}"/>
          </ac:spMkLst>
        </pc:spChg>
        <pc:spChg chg="add mod topLvl">
          <ac:chgData name="Mohamed Nabil Sabry" userId="63bbbcbf96592b02" providerId="LiveId" clId="{BECE528B-02E0-4B6E-A531-EF13383BB894}" dt="2020-11-16T02:17:13.438" v="1235" actId="1037"/>
          <ac:spMkLst>
            <pc:docMk/>
            <pc:sldMk cId="1970287619" sldId="404"/>
            <ac:spMk id="25" creationId="{441AA8E0-B77A-4258-961E-6FD208151D19}"/>
          </ac:spMkLst>
        </pc:spChg>
        <pc:spChg chg="add mod">
          <ac:chgData name="Mohamed Nabil Sabry" userId="63bbbcbf96592b02" providerId="LiveId" clId="{BECE528B-02E0-4B6E-A531-EF13383BB894}" dt="2020-11-16T09:14:22.478" v="1833" actId="20577"/>
          <ac:spMkLst>
            <pc:docMk/>
            <pc:sldMk cId="1970287619" sldId="404"/>
            <ac:spMk id="26" creationId="{540156FB-761C-422B-BDB5-A169846AA42D}"/>
          </ac:spMkLst>
        </pc:spChg>
        <pc:spChg chg="add mod">
          <ac:chgData name="Mohamed Nabil Sabry" userId="63bbbcbf96592b02" providerId="LiveId" clId="{BECE528B-02E0-4B6E-A531-EF13383BB894}" dt="2020-11-16T08:59:51.696" v="1673" actId="114"/>
          <ac:spMkLst>
            <pc:docMk/>
            <pc:sldMk cId="1970287619" sldId="404"/>
            <ac:spMk id="34" creationId="{0635D780-DED2-4612-9316-4E0AD76926FF}"/>
          </ac:spMkLst>
        </pc:spChg>
        <pc:spChg chg="add mod">
          <ac:chgData name="Mohamed Nabil Sabry" userId="63bbbcbf96592b02" providerId="LiveId" clId="{BECE528B-02E0-4B6E-A531-EF13383BB894}" dt="2020-11-16T08:15:46.726" v="1515" actId="1038"/>
          <ac:spMkLst>
            <pc:docMk/>
            <pc:sldMk cId="1970287619" sldId="404"/>
            <ac:spMk id="35" creationId="{13B46B6A-F9FE-4E0C-A37C-3876EA61B13E}"/>
          </ac:spMkLst>
        </pc:spChg>
        <pc:spChg chg="add mod">
          <ac:chgData name="Mohamed Nabil Sabry" userId="63bbbcbf96592b02" providerId="LiveId" clId="{BECE528B-02E0-4B6E-A531-EF13383BB894}" dt="2020-11-16T09:00:50.361" v="1708" actId="1035"/>
          <ac:spMkLst>
            <pc:docMk/>
            <pc:sldMk cId="1970287619" sldId="404"/>
            <ac:spMk id="36" creationId="{8ADFF9F1-8DBE-4BD0-B467-2F2AF07E9636}"/>
          </ac:spMkLst>
        </pc:spChg>
        <pc:spChg chg="add mod">
          <ac:chgData name="Mohamed Nabil Sabry" userId="63bbbcbf96592b02" providerId="LiveId" clId="{BECE528B-02E0-4B6E-A531-EF13383BB894}" dt="2020-11-16T09:00:50.361" v="1708" actId="1035"/>
          <ac:spMkLst>
            <pc:docMk/>
            <pc:sldMk cId="1970287619" sldId="404"/>
            <ac:spMk id="37" creationId="{D8F92311-5DCC-4B39-91D1-E0A80B128251}"/>
          </ac:spMkLst>
        </pc:spChg>
        <pc:spChg chg="add mod">
          <ac:chgData name="Mohamed Nabil Sabry" userId="63bbbcbf96592b02" providerId="LiveId" clId="{BECE528B-02E0-4B6E-A531-EF13383BB894}" dt="2020-11-16T09:07:10.373" v="1806" actId="2711"/>
          <ac:spMkLst>
            <pc:docMk/>
            <pc:sldMk cId="1970287619" sldId="404"/>
            <ac:spMk id="38" creationId="{7164FF0B-B6F3-4C26-B5E6-F4E5D181A80A}"/>
          </ac:spMkLst>
        </pc:spChg>
        <pc:spChg chg="add mod">
          <ac:chgData name="Mohamed Nabil Sabry" userId="63bbbcbf96592b02" providerId="LiveId" clId="{BECE528B-02E0-4B6E-A531-EF13383BB894}" dt="2020-11-16T09:03:06.163" v="1737" actId="1037"/>
          <ac:spMkLst>
            <pc:docMk/>
            <pc:sldMk cId="1970287619" sldId="404"/>
            <ac:spMk id="39" creationId="{A15B8FD2-DC52-4343-A7AB-ED4786F617F9}"/>
          </ac:spMkLst>
        </pc:spChg>
        <pc:spChg chg="add mod">
          <ac:chgData name="Mohamed Nabil Sabry" userId="63bbbcbf96592b02" providerId="LiveId" clId="{BECE528B-02E0-4B6E-A531-EF13383BB894}" dt="2020-11-16T10:05:56.735" v="1991" actId="20577"/>
          <ac:spMkLst>
            <pc:docMk/>
            <pc:sldMk cId="1970287619" sldId="404"/>
            <ac:spMk id="40" creationId="{A34EB31A-90BA-4DEE-B428-9A29775B964E}"/>
          </ac:spMkLst>
        </pc:spChg>
        <pc:spChg chg="add mod">
          <ac:chgData name="Mohamed Nabil Sabry" userId="63bbbcbf96592b02" providerId="LiveId" clId="{BECE528B-02E0-4B6E-A531-EF13383BB894}" dt="2020-11-16T09:03:06.163" v="1737" actId="1037"/>
          <ac:spMkLst>
            <pc:docMk/>
            <pc:sldMk cId="1970287619" sldId="404"/>
            <ac:spMk id="41" creationId="{BDCA0C45-D355-4A61-8B16-E6822AEDE388}"/>
          </ac:spMkLst>
        </pc:spChg>
        <pc:spChg chg="add mod">
          <ac:chgData name="Mohamed Nabil Sabry" userId="63bbbcbf96592b02" providerId="LiveId" clId="{BECE528B-02E0-4B6E-A531-EF13383BB894}" dt="2020-11-16T09:21:51.308" v="1889" actId="1076"/>
          <ac:spMkLst>
            <pc:docMk/>
            <pc:sldMk cId="1970287619" sldId="404"/>
            <ac:spMk id="42" creationId="{F93C469C-0523-4867-9E8C-98F17EE647A1}"/>
          </ac:spMkLst>
        </pc:spChg>
        <pc:spChg chg="add mod">
          <ac:chgData name="Mohamed Nabil Sabry" userId="63bbbcbf96592b02" providerId="LiveId" clId="{BECE528B-02E0-4B6E-A531-EF13383BB894}" dt="2020-11-16T08:10:01.597" v="1428" actId="1076"/>
          <ac:spMkLst>
            <pc:docMk/>
            <pc:sldMk cId="1970287619" sldId="404"/>
            <ac:spMk id="43" creationId="{E259ED7A-ACF5-47D0-BEBB-E37E09EF5FAB}"/>
          </ac:spMkLst>
        </pc:spChg>
        <pc:spChg chg="add del mod">
          <ac:chgData name="Mohamed Nabil Sabry" userId="63bbbcbf96592b02" providerId="LiveId" clId="{BECE528B-02E0-4B6E-A531-EF13383BB894}" dt="2020-11-16T08:09:53.476" v="1427" actId="478"/>
          <ac:spMkLst>
            <pc:docMk/>
            <pc:sldMk cId="1970287619" sldId="404"/>
            <ac:spMk id="44" creationId="{AA05A285-1342-409E-B257-7E50F3321941}"/>
          </ac:spMkLst>
        </pc:spChg>
        <pc:spChg chg="add mod">
          <ac:chgData name="Mohamed Nabil Sabry" userId="63bbbcbf96592b02" providerId="LiveId" clId="{BECE528B-02E0-4B6E-A531-EF13383BB894}" dt="2020-11-16T08:30:56.661" v="1547"/>
          <ac:spMkLst>
            <pc:docMk/>
            <pc:sldMk cId="1970287619" sldId="404"/>
            <ac:spMk id="48" creationId="{4AF08B76-AC52-4811-8F8D-D30585085B40}"/>
          </ac:spMkLst>
        </pc:spChg>
        <pc:grpChg chg="add del mod">
          <ac:chgData name="Mohamed Nabil Sabry" userId="63bbbcbf96592b02" providerId="LiveId" clId="{BECE528B-02E0-4B6E-A531-EF13383BB894}" dt="2020-11-16T01:56:19.326" v="1039" actId="165"/>
          <ac:grpSpMkLst>
            <pc:docMk/>
            <pc:sldMk cId="1970287619" sldId="404"/>
            <ac:grpSpMk id="8" creationId="{7DFFB313-FB47-4A68-B64A-E4CA4A3DF543}"/>
          </ac:grpSpMkLst>
        </pc:grpChg>
        <pc:grpChg chg="add mod">
          <ac:chgData name="Mohamed Nabil Sabry" userId="63bbbcbf96592b02" providerId="LiveId" clId="{BECE528B-02E0-4B6E-A531-EF13383BB894}" dt="2020-11-16T08:35:48.062" v="1638" actId="164"/>
          <ac:grpSpMkLst>
            <pc:docMk/>
            <pc:sldMk cId="1970287619" sldId="404"/>
            <ac:grpSpMk id="49" creationId="{1CD5B92E-A52E-462A-89B7-63DBFC8AB0C4}"/>
          </ac:grpSpMkLst>
        </pc:grpChg>
        <pc:graphicFrameChg chg="add del mod">
          <ac:chgData name="Mohamed Nabil Sabry" userId="63bbbcbf96592b02" providerId="LiveId" clId="{BECE528B-02E0-4B6E-A531-EF13383BB894}" dt="2020-11-16T01:55:41.634" v="1033"/>
          <ac:graphicFrameMkLst>
            <pc:docMk/>
            <pc:sldMk cId="1970287619" sldId="404"/>
            <ac:graphicFrameMk id="7" creationId="{43D35A81-BD4F-4742-A475-C457E2A6F015}"/>
          </ac:graphicFrameMkLst>
        </pc:graphicFrameChg>
        <pc:graphicFrameChg chg="add mod">
          <ac:chgData name="Mohamed Nabil Sabry" userId="63bbbcbf96592b02" providerId="LiveId" clId="{BECE528B-02E0-4B6E-A531-EF13383BB894}" dt="2020-11-16T09:07:32.751" v="1815"/>
          <ac:graphicFrameMkLst>
            <pc:docMk/>
            <pc:sldMk cId="1970287619" sldId="404"/>
            <ac:graphicFrameMk id="45" creationId="{9C9DB33A-213D-4A9F-A369-127F970D47FF}"/>
          </ac:graphicFrameMkLst>
        </pc:graphicFrameChg>
        <pc:graphicFrameChg chg="add mod">
          <ac:chgData name="Mohamed Nabil Sabry" userId="63bbbcbf96592b02" providerId="LiveId" clId="{BECE528B-02E0-4B6E-A531-EF13383BB894}" dt="2020-11-16T10:06:51.556" v="1997"/>
          <ac:graphicFrameMkLst>
            <pc:docMk/>
            <pc:sldMk cId="1970287619" sldId="404"/>
            <ac:graphicFrameMk id="46" creationId="{475C454D-CFFD-4706-A84D-6D4B2E04AB07}"/>
          </ac:graphicFrameMkLst>
        </pc:graphicFrameChg>
        <pc:graphicFrameChg chg="add mod">
          <ac:chgData name="Mohamed Nabil Sabry" userId="63bbbcbf96592b02" providerId="LiveId" clId="{BECE528B-02E0-4B6E-A531-EF13383BB894}" dt="2020-11-16T09:23:24.162" v="1904"/>
          <ac:graphicFrameMkLst>
            <pc:docMk/>
            <pc:sldMk cId="1970287619" sldId="404"/>
            <ac:graphicFrameMk id="47" creationId="{9DBEC35E-25A3-450E-8948-3525B3C58C45}"/>
          </ac:graphicFrameMkLst>
        </pc:graphicFrameChg>
        <pc:graphicFrameChg chg="add mod">
          <ac:chgData name="Mohamed Nabil Sabry" userId="63bbbcbf96592b02" providerId="LiveId" clId="{BECE528B-02E0-4B6E-A531-EF13383BB894}" dt="2020-11-16T10:06:54.810" v="1998"/>
          <ac:graphicFrameMkLst>
            <pc:docMk/>
            <pc:sldMk cId="1970287619" sldId="404"/>
            <ac:graphicFrameMk id="54" creationId="{907F0260-4C5C-4781-9FDA-31C8C84E8A91}"/>
          </ac:graphicFrameMkLst>
        </pc:graphicFrameChg>
        <pc:graphicFrameChg chg="add mod">
          <ac:chgData name="Mohamed Nabil Sabry" userId="63bbbcbf96592b02" providerId="LiveId" clId="{BECE528B-02E0-4B6E-A531-EF13383BB894}" dt="2020-11-16T09:21:13.409" v="1881" actId="14100"/>
          <ac:graphicFrameMkLst>
            <pc:docMk/>
            <pc:sldMk cId="1970287619" sldId="404"/>
            <ac:graphicFrameMk id="55" creationId="{BE3605C0-8068-41B7-9085-0DF6FF3E806C}"/>
          </ac:graphicFrameMkLst>
        </pc:graphicFrameChg>
        <pc:picChg chg="add mod">
          <ac:chgData name="Mohamed Nabil Sabry" userId="63bbbcbf96592b02" providerId="LiveId" clId="{BECE528B-02E0-4B6E-A531-EF13383BB894}" dt="2020-11-17T08:06:04.600" v="2039"/>
          <ac:picMkLst>
            <pc:docMk/>
            <pc:sldMk cId="1970287619" sldId="404"/>
            <ac:picMk id="3" creationId="{C8608C22-FDA0-419E-A89D-65708DA1720B}"/>
          </ac:picMkLst>
        </pc:picChg>
        <pc:cxnChg chg="add mod topLvl">
          <ac:chgData name="Mohamed Nabil Sabry" userId="63bbbcbf96592b02" providerId="LiveId" clId="{BECE528B-02E0-4B6E-A531-EF13383BB894}" dt="2020-11-16T02:17:13.438" v="1235" actId="1037"/>
          <ac:cxnSpMkLst>
            <pc:docMk/>
            <pc:sldMk cId="1970287619" sldId="404"/>
            <ac:cxnSpMk id="16" creationId="{DEF7484F-820A-4126-88E5-EAA7523F8DD6}"/>
          </ac:cxnSpMkLst>
        </pc:cxnChg>
        <pc:cxnChg chg="add mod topLvl">
          <ac:chgData name="Mohamed Nabil Sabry" userId="63bbbcbf96592b02" providerId="LiveId" clId="{BECE528B-02E0-4B6E-A531-EF13383BB894}" dt="2020-11-16T02:17:13.438" v="1235" actId="1037"/>
          <ac:cxnSpMkLst>
            <pc:docMk/>
            <pc:sldMk cId="1970287619" sldId="404"/>
            <ac:cxnSpMk id="17" creationId="{3B5DCC97-7082-487E-A617-FFE08F2C455A}"/>
          </ac:cxnSpMkLst>
        </pc:cxnChg>
        <pc:cxnChg chg="add mod topLvl">
          <ac:chgData name="Mohamed Nabil Sabry" userId="63bbbcbf96592b02" providerId="LiveId" clId="{BECE528B-02E0-4B6E-A531-EF13383BB894}" dt="2020-11-16T02:17:13.438" v="1235" actId="1037"/>
          <ac:cxnSpMkLst>
            <pc:docMk/>
            <pc:sldMk cId="1970287619" sldId="404"/>
            <ac:cxnSpMk id="18" creationId="{6F17DC65-19B7-4AB2-BA0D-ABC26F57932F}"/>
          </ac:cxnSpMkLst>
        </pc:cxnChg>
        <pc:cxnChg chg="add mod topLvl">
          <ac:chgData name="Mohamed Nabil Sabry" userId="63bbbcbf96592b02" providerId="LiveId" clId="{BECE528B-02E0-4B6E-A531-EF13383BB894}" dt="2020-11-16T02:17:13.438" v="1235" actId="1037"/>
          <ac:cxnSpMkLst>
            <pc:docMk/>
            <pc:sldMk cId="1970287619" sldId="404"/>
            <ac:cxnSpMk id="19" creationId="{B64192DD-DC78-4F95-958B-2DF616D90F7C}"/>
          </ac:cxnSpMkLst>
        </pc:cxnChg>
        <pc:cxnChg chg="add mod topLvl">
          <ac:chgData name="Mohamed Nabil Sabry" userId="63bbbcbf96592b02" providerId="LiveId" clId="{BECE528B-02E0-4B6E-A531-EF13383BB894}" dt="2020-11-16T02:17:13.438" v="1235" actId="1037"/>
          <ac:cxnSpMkLst>
            <pc:docMk/>
            <pc:sldMk cId="1970287619" sldId="404"/>
            <ac:cxnSpMk id="20" creationId="{1DCB5AB3-E092-475E-A5CA-D4E0085424C6}"/>
          </ac:cxnSpMkLst>
        </pc:cxnChg>
        <pc:cxnChg chg="add mod topLvl">
          <ac:chgData name="Mohamed Nabil Sabry" userId="63bbbcbf96592b02" providerId="LiveId" clId="{BECE528B-02E0-4B6E-A531-EF13383BB894}" dt="2020-11-16T02:17:13.438" v="1235" actId="1037"/>
          <ac:cxnSpMkLst>
            <pc:docMk/>
            <pc:sldMk cId="1970287619" sldId="404"/>
            <ac:cxnSpMk id="21" creationId="{87881776-9D86-4FE5-8628-E3E71004DD8B}"/>
          </ac:cxnSpMkLst>
        </pc:cxnChg>
        <pc:cxnChg chg="add mod topLvl">
          <ac:chgData name="Mohamed Nabil Sabry" userId="63bbbcbf96592b02" providerId="LiveId" clId="{BECE528B-02E0-4B6E-A531-EF13383BB894}" dt="2020-11-16T02:17:13.438" v="1235" actId="1037"/>
          <ac:cxnSpMkLst>
            <pc:docMk/>
            <pc:sldMk cId="1970287619" sldId="404"/>
            <ac:cxnSpMk id="22" creationId="{20ABDB43-8C8F-407C-B24E-4541B0E7652C}"/>
          </ac:cxnSpMkLst>
        </pc:cxnChg>
        <pc:cxnChg chg="add mod">
          <ac:chgData name="Mohamed Nabil Sabry" userId="63bbbcbf96592b02" providerId="LiveId" clId="{BECE528B-02E0-4B6E-A531-EF13383BB894}" dt="2020-11-16T08:59:20.156" v="1656" actId="1035"/>
          <ac:cxnSpMkLst>
            <pc:docMk/>
            <pc:sldMk cId="1970287619" sldId="404"/>
            <ac:cxnSpMk id="28" creationId="{57053E6F-3F69-401F-BADD-6B1F6D607BAE}"/>
          </ac:cxnSpMkLst>
        </pc:cxnChg>
        <pc:cxnChg chg="add mod">
          <ac:chgData name="Mohamed Nabil Sabry" userId="63bbbcbf96592b02" providerId="LiveId" clId="{BECE528B-02E0-4B6E-A531-EF13383BB894}" dt="2020-11-16T09:19:46.595" v="1858" actId="1582"/>
          <ac:cxnSpMkLst>
            <pc:docMk/>
            <pc:sldMk cId="1970287619" sldId="404"/>
            <ac:cxnSpMk id="57" creationId="{61BF65FB-B724-4916-B555-E7E5437F24EF}"/>
          </ac:cxnSpMkLst>
        </pc:cxnChg>
        <pc:cxnChg chg="add mod">
          <ac:chgData name="Mohamed Nabil Sabry" userId="63bbbcbf96592b02" providerId="LiveId" clId="{BECE528B-02E0-4B6E-A531-EF13383BB894}" dt="2020-11-16T09:22:08.349" v="1890" actId="1076"/>
          <ac:cxnSpMkLst>
            <pc:docMk/>
            <pc:sldMk cId="1970287619" sldId="404"/>
            <ac:cxnSpMk id="58" creationId="{785CA848-4C90-457F-B166-47C30B605B2F}"/>
          </ac:cxnSpMkLst>
        </pc:cxnChg>
        <pc:cxnChg chg="add mod">
          <ac:chgData name="Mohamed Nabil Sabry" userId="63bbbcbf96592b02" providerId="LiveId" clId="{BECE528B-02E0-4B6E-A531-EF13383BB894}" dt="2020-11-16T09:22:21.151" v="1898" actId="1037"/>
          <ac:cxnSpMkLst>
            <pc:docMk/>
            <pc:sldMk cId="1970287619" sldId="404"/>
            <ac:cxnSpMk id="60" creationId="{9332F20C-7B6D-4B55-B491-89282E9A0869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F8F01DC-83CC-464D-8854-76BD7A4D4F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5AE2E2C2-22D2-49A5-9EC6-CA3729DDF0F2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4A7DBD5-001D-4B19-8E55-06DB014CB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6718538C-0920-4504-B972-7D7D2911F621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6CD4814-DC5C-4833-BD10-A189FAD577A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698E722-9D0B-4F1B-8D8C-8FEFD8A55D3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B067A0-0172-4D10-8CA1-2DD5984233C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168352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7532" y="2080419"/>
            <a:ext cx="3557587" cy="15890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E07FEA-BB9E-47EA-A153-9D0B7FDA70E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827008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60D523-3845-4216-AD85-CCEC0AD3881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585632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922588" y="2852738"/>
            <a:ext cx="1703387" cy="71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1D4820-F03C-4E66-9F3B-E41869A9950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66386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47A2D1C-0919-45CE-8FCC-6EFECD41105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911075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7532" y="2080419"/>
            <a:ext cx="3557587" cy="15890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32F9E9-EC30-404F-804A-E22CAEFA606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482328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093921-D7D4-49B2-A968-BAD650E096F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218405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3C19B-6CAA-4576-8D75-29F2DBA2695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833507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C94579A-12A5-4D86-830C-38E4A5585E1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140145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29D1D3-DB66-4FB6-B48B-359FF493CB0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303062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5AF4CF2-15FD-4C0D-A0F4-7F053997A30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100709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89AAF-317B-4109-9E8F-A1F2F5F78B9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20776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C45EF-D2AB-44DE-B733-A4155489A49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041661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461BC333-2316-4013-98FD-CCEC6700B7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E98235F4-7D68-4B64-9257-BD370B051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50" y="6477000"/>
            <a:ext cx="1441450" cy="30797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32436C72-56EC-4EC4-8012-AAD015EC85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D312D52C-7103-451A-A47C-C322BFBEB5FD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916DF-0873-4253-BA1F-375610B73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4249" y="276524"/>
            <a:ext cx="5094345" cy="588366"/>
          </a:xfrm>
        </p:spPr>
        <p:txBody>
          <a:bodyPr/>
          <a:lstStyle/>
          <a:p>
            <a:r>
              <a:rPr lang="en-US" dirty="0"/>
              <a:t>Example 1: Mixing gases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9D305937-45F9-4E97-83CD-777C068AE845}"/>
              </a:ext>
            </a:extLst>
          </p:cNvPr>
          <p:cNvGrpSpPr/>
          <p:nvPr/>
        </p:nvGrpSpPr>
        <p:grpSpPr>
          <a:xfrm>
            <a:off x="1210608" y="1219200"/>
            <a:ext cx="2819400" cy="1447800"/>
            <a:chOff x="990600" y="1066800"/>
            <a:chExt cx="2819400" cy="14478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C297110-89FC-42CF-B6A9-7B3ED7547410}"/>
                </a:ext>
              </a:extLst>
            </p:cNvPr>
            <p:cNvSpPr/>
            <p:nvPr/>
          </p:nvSpPr>
          <p:spPr bwMode="auto">
            <a:xfrm>
              <a:off x="990600" y="1066800"/>
              <a:ext cx="2819400" cy="1447800"/>
            </a:xfrm>
            <a:prstGeom prst="rect">
              <a:avLst/>
            </a:prstGeom>
            <a:pattFill prst="wdUpDiag">
              <a:fgClr>
                <a:schemeClr val="bg2">
                  <a:lumMod val="75000"/>
                </a:schemeClr>
              </a:fgClr>
              <a:bgClr>
                <a:schemeClr val="bg1"/>
              </a:bgClr>
            </a:patt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CCDD3A2-08C9-49C3-8C63-750525D19AF2}"/>
                </a:ext>
              </a:extLst>
            </p:cNvPr>
            <p:cNvSpPr/>
            <p:nvPr/>
          </p:nvSpPr>
          <p:spPr bwMode="auto">
            <a:xfrm>
              <a:off x="1143000" y="1219200"/>
              <a:ext cx="1143000" cy="11430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557ADA7-1A5D-49BD-94EB-142A2EFA3C6D}"/>
                </a:ext>
              </a:extLst>
            </p:cNvPr>
            <p:cNvSpPr txBox="1"/>
            <p:nvPr/>
          </p:nvSpPr>
          <p:spPr>
            <a:xfrm>
              <a:off x="1295400" y="1295400"/>
              <a:ext cx="90281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0" dirty="0">
                  <a:solidFill>
                    <a:schemeClr val="tx1"/>
                  </a:solidFill>
                  <a:latin typeface="+mn-lt"/>
                </a:rPr>
                <a:t>1 kg N</a:t>
              </a:r>
              <a:r>
                <a:rPr lang="en-US" i="0" baseline="-25000" dirty="0">
                  <a:solidFill>
                    <a:schemeClr val="tx1"/>
                  </a:solidFill>
                  <a:latin typeface="+mn-lt"/>
                </a:rPr>
                <a:t>2</a:t>
              </a:r>
            </a:p>
            <a:p>
              <a:pPr algn="ctr"/>
              <a:r>
                <a:rPr lang="en-US" i="0" dirty="0">
                  <a:solidFill>
                    <a:schemeClr val="tx1"/>
                  </a:solidFill>
                  <a:latin typeface="+mn-lt"/>
                </a:rPr>
                <a:t>3 bar</a:t>
              </a:r>
            </a:p>
            <a:p>
              <a:pPr algn="ctr"/>
              <a:r>
                <a:rPr lang="en-US" i="0" dirty="0">
                  <a:solidFill>
                    <a:schemeClr val="tx1"/>
                  </a:solidFill>
                  <a:latin typeface="+mn-lt"/>
                </a:rPr>
                <a:t>20</a:t>
              </a:r>
              <a:r>
                <a:rPr lang="en-US" i="0" baseline="30000" dirty="0">
                  <a:solidFill>
                    <a:schemeClr val="tx1"/>
                  </a:solidFill>
                  <a:latin typeface="+mn-lt"/>
                </a:rPr>
                <a:t>o</a:t>
              </a:r>
              <a:r>
                <a:rPr lang="en-US" i="0" dirty="0">
                  <a:solidFill>
                    <a:schemeClr val="tx1"/>
                  </a:solidFill>
                  <a:latin typeface="+mn-lt"/>
                </a:rPr>
                <a:t>C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C9C46B8-8313-48AC-A9D3-BFD7CD18E0D3}"/>
                </a:ext>
              </a:extLst>
            </p:cNvPr>
            <p:cNvSpPr/>
            <p:nvPr/>
          </p:nvSpPr>
          <p:spPr bwMode="auto">
            <a:xfrm>
              <a:off x="2286000" y="1219200"/>
              <a:ext cx="1371600" cy="1143000"/>
            </a:xfrm>
            <a:prstGeom prst="rect">
              <a:avLst/>
            </a:prstGeom>
            <a:solidFill>
              <a:srgbClr val="FF5050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F6D3264-97A3-450C-B65D-02BDDC4BA665}"/>
                </a:ext>
              </a:extLst>
            </p:cNvPr>
            <p:cNvSpPr txBox="1"/>
            <p:nvPr/>
          </p:nvSpPr>
          <p:spPr>
            <a:xfrm>
              <a:off x="2513982" y="1329035"/>
              <a:ext cx="91563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0" dirty="0">
                  <a:solidFill>
                    <a:schemeClr val="tx1"/>
                  </a:solidFill>
                  <a:latin typeface="+mn-lt"/>
                </a:rPr>
                <a:t>3 kg H</a:t>
              </a:r>
              <a:r>
                <a:rPr lang="en-US" i="0" baseline="-25000" dirty="0">
                  <a:solidFill>
                    <a:schemeClr val="tx1"/>
                  </a:solidFill>
                  <a:latin typeface="+mn-lt"/>
                </a:rPr>
                <a:t>2</a:t>
              </a:r>
            </a:p>
            <a:p>
              <a:pPr algn="ctr"/>
              <a:r>
                <a:rPr lang="en-US" i="0" dirty="0">
                  <a:solidFill>
                    <a:schemeClr val="tx1"/>
                  </a:solidFill>
                  <a:latin typeface="+mn-lt"/>
                </a:rPr>
                <a:t>3 bar</a:t>
              </a:r>
            </a:p>
            <a:p>
              <a:pPr algn="ctr"/>
              <a:r>
                <a:rPr lang="en-US" i="0" dirty="0">
                  <a:solidFill>
                    <a:schemeClr val="tx1"/>
                  </a:solidFill>
                  <a:latin typeface="+mn-lt"/>
                </a:rPr>
                <a:t>50</a:t>
              </a:r>
              <a:r>
                <a:rPr lang="en-US" i="0" baseline="30000" dirty="0">
                  <a:solidFill>
                    <a:schemeClr val="tx1"/>
                  </a:solidFill>
                  <a:latin typeface="+mn-lt"/>
                </a:rPr>
                <a:t>o</a:t>
              </a:r>
              <a:r>
                <a:rPr lang="en-US" i="0" dirty="0">
                  <a:solidFill>
                    <a:schemeClr val="tx1"/>
                  </a:solidFill>
                  <a:latin typeface="+mn-lt"/>
                </a:rPr>
                <a:t>C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9CD01D8-0E12-4B24-9A50-AF1182FBB086}"/>
                </a:ext>
              </a:extLst>
            </p:cNvPr>
            <p:cNvSpPr/>
            <p:nvPr/>
          </p:nvSpPr>
          <p:spPr bwMode="auto">
            <a:xfrm>
              <a:off x="1143000" y="1219200"/>
              <a:ext cx="2514600" cy="1143000"/>
            </a:xfrm>
            <a:prstGeom prst="rect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E11DA6C-DA86-4245-A280-BAEDBE4857FC}"/>
              </a:ext>
            </a:extLst>
          </p:cNvPr>
          <p:cNvGrpSpPr/>
          <p:nvPr/>
        </p:nvGrpSpPr>
        <p:grpSpPr>
          <a:xfrm>
            <a:off x="5401608" y="1219200"/>
            <a:ext cx="2819400" cy="1447800"/>
            <a:chOff x="5181600" y="1066800"/>
            <a:chExt cx="2819400" cy="14478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9AD5F90-6795-490F-87FE-1E555A8F40F2}"/>
                </a:ext>
              </a:extLst>
            </p:cNvPr>
            <p:cNvSpPr/>
            <p:nvPr/>
          </p:nvSpPr>
          <p:spPr bwMode="auto">
            <a:xfrm>
              <a:off x="5181600" y="1066800"/>
              <a:ext cx="2819400" cy="1447800"/>
            </a:xfrm>
            <a:prstGeom prst="rect">
              <a:avLst/>
            </a:prstGeom>
            <a:pattFill prst="wdUpDiag">
              <a:fgClr>
                <a:schemeClr val="bg2">
                  <a:lumMod val="75000"/>
                </a:schemeClr>
              </a:fgClr>
              <a:bgClr>
                <a:schemeClr val="bg1"/>
              </a:bgClr>
            </a:patt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CB2405E-134E-4396-B0C9-27DC4D259D07}"/>
                </a:ext>
              </a:extLst>
            </p:cNvPr>
            <p:cNvSpPr/>
            <p:nvPr/>
          </p:nvSpPr>
          <p:spPr bwMode="auto">
            <a:xfrm>
              <a:off x="5334000" y="1219200"/>
              <a:ext cx="1143000" cy="11430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90CEFC4-7F14-4CDC-8F2A-641C0C390B57}"/>
                </a:ext>
              </a:extLst>
            </p:cNvPr>
            <p:cNvSpPr txBox="1"/>
            <p:nvPr/>
          </p:nvSpPr>
          <p:spPr>
            <a:xfrm>
              <a:off x="5486400" y="1295400"/>
              <a:ext cx="90281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0" dirty="0">
                  <a:solidFill>
                    <a:schemeClr val="tx1"/>
                  </a:solidFill>
                  <a:latin typeface="+mn-lt"/>
                </a:rPr>
                <a:t>1 kg N</a:t>
              </a:r>
              <a:r>
                <a:rPr lang="en-US" i="0" baseline="-25000" dirty="0">
                  <a:solidFill>
                    <a:schemeClr val="tx1"/>
                  </a:solidFill>
                  <a:latin typeface="+mn-lt"/>
                </a:rPr>
                <a:t>2</a:t>
              </a:r>
            </a:p>
            <a:p>
              <a:pPr algn="ctr"/>
              <a:r>
                <a:rPr lang="en-US" i="0" dirty="0">
                  <a:solidFill>
                    <a:schemeClr val="tx1"/>
                  </a:solidFill>
                  <a:latin typeface="+mn-lt"/>
                </a:rPr>
                <a:t>3 bar</a:t>
              </a:r>
            </a:p>
            <a:p>
              <a:pPr algn="ctr"/>
              <a:r>
                <a:rPr lang="en-US" i="0" dirty="0">
                  <a:solidFill>
                    <a:schemeClr val="tx1"/>
                  </a:solidFill>
                  <a:latin typeface="+mn-lt"/>
                </a:rPr>
                <a:t>20</a:t>
              </a:r>
              <a:r>
                <a:rPr lang="en-US" i="0" baseline="30000" dirty="0">
                  <a:solidFill>
                    <a:schemeClr val="tx1"/>
                  </a:solidFill>
                  <a:latin typeface="+mn-lt"/>
                </a:rPr>
                <a:t>o</a:t>
              </a:r>
              <a:r>
                <a:rPr lang="en-US" i="0" dirty="0">
                  <a:solidFill>
                    <a:schemeClr val="tx1"/>
                  </a:solidFill>
                  <a:latin typeface="+mn-lt"/>
                </a:rPr>
                <a:t>C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BD7624D-3936-4C9D-BD44-8532CD011C6B}"/>
                </a:ext>
              </a:extLst>
            </p:cNvPr>
            <p:cNvSpPr/>
            <p:nvPr/>
          </p:nvSpPr>
          <p:spPr bwMode="auto">
            <a:xfrm>
              <a:off x="6477000" y="1219200"/>
              <a:ext cx="1371600" cy="1143000"/>
            </a:xfrm>
            <a:prstGeom prst="rect">
              <a:avLst/>
            </a:prstGeom>
            <a:solidFill>
              <a:srgbClr val="FF5050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915A3A0-8C88-497D-A855-FCE982ADA6F7}"/>
                </a:ext>
              </a:extLst>
            </p:cNvPr>
            <p:cNvSpPr txBox="1"/>
            <p:nvPr/>
          </p:nvSpPr>
          <p:spPr>
            <a:xfrm>
              <a:off x="6704982" y="1329035"/>
              <a:ext cx="91563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0" dirty="0">
                  <a:solidFill>
                    <a:schemeClr val="tx1"/>
                  </a:solidFill>
                  <a:latin typeface="+mn-lt"/>
                </a:rPr>
                <a:t>3 kg H</a:t>
              </a:r>
              <a:r>
                <a:rPr lang="en-US" i="0" baseline="-25000" dirty="0">
                  <a:solidFill>
                    <a:schemeClr val="tx1"/>
                  </a:solidFill>
                  <a:latin typeface="+mn-lt"/>
                </a:rPr>
                <a:t>2</a:t>
              </a:r>
            </a:p>
            <a:p>
              <a:pPr algn="ctr"/>
              <a:r>
                <a:rPr lang="en-US" i="0" dirty="0">
                  <a:solidFill>
                    <a:schemeClr val="tx1"/>
                  </a:solidFill>
                  <a:latin typeface="+mn-lt"/>
                </a:rPr>
                <a:t>3 bar</a:t>
              </a:r>
            </a:p>
            <a:p>
              <a:pPr algn="ctr"/>
              <a:r>
                <a:rPr lang="en-US" i="0" dirty="0">
                  <a:solidFill>
                    <a:schemeClr val="tx1"/>
                  </a:solidFill>
                  <a:latin typeface="+mn-lt"/>
                </a:rPr>
                <a:t>50</a:t>
              </a:r>
              <a:r>
                <a:rPr lang="en-US" i="0" baseline="30000" dirty="0">
                  <a:solidFill>
                    <a:schemeClr val="tx1"/>
                  </a:solidFill>
                  <a:latin typeface="+mn-lt"/>
                </a:rPr>
                <a:t>o</a:t>
              </a:r>
              <a:r>
                <a:rPr lang="en-US" i="0" dirty="0">
                  <a:solidFill>
                    <a:schemeClr val="tx1"/>
                  </a:solidFill>
                  <a:latin typeface="+mn-lt"/>
                </a:rPr>
                <a:t>C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5D041D5-5D30-43C7-970C-733B26EA7B74}"/>
                </a:ext>
              </a:extLst>
            </p:cNvPr>
            <p:cNvSpPr/>
            <p:nvPr/>
          </p:nvSpPr>
          <p:spPr bwMode="auto">
            <a:xfrm>
              <a:off x="5334000" y="1219200"/>
              <a:ext cx="2514600" cy="1143000"/>
            </a:xfrm>
            <a:prstGeom prst="rect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B6F057-4C90-4B4B-AFEB-DDF5C39200AF}"/>
              </a:ext>
            </a:extLst>
          </p:cNvPr>
          <p:cNvCxnSpPr/>
          <p:nvPr/>
        </p:nvCxnSpPr>
        <p:spPr bwMode="auto">
          <a:xfrm>
            <a:off x="6697008" y="1416270"/>
            <a:ext cx="0" cy="10668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24DCE5DF-DFFD-4B89-A844-A3702750DAAC}"/>
              </a:ext>
            </a:extLst>
          </p:cNvPr>
          <p:cNvGrpSpPr/>
          <p:nvPr/>
        </p:nvGrpSpPr>
        <p:grpSpPr>
          <a:xfrm>
            <a:off x="5383215" y="1219200"/>
            <a:ext cx="2819400" cy="1447800"/>
            <a:chOff x="1143000" y="2895600"/>
            <a:chExt cx="2819400" cy="14478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BDBB68-A08A-430B-BD12-1F5063C576EF}"/>
                </a:ext>
              </a:extLst>
            </p:cNvPr>
            <p:cNvSpPr/>
            <p:nvPr/>
          </p:nvSpPr>
          <p:spPr bwMode="auto">
            <a:xfrm>
              <a:off x="1143000" y="2895600"/>
              <a:ext cx="2819400" cy="1447800"/>
            </a:xfrm>
            <a:prstGeom prst="rect">
              <a:avLst/>
            </a:prstGeom>
            <a:pattFill prst="wdUpDiag">
              <a:fgClr>
                <a:schemeClr val="bg2">
                  <a:lumMod val="75000"/>
                </a:schemeClr>
              </a:fgClr>
              <a:bgClr>
                <a:schemeClr val="bg1"/>
              </a:bgClr>
            </a:patt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57C6B92-4D2B-4909-BCF7-C8C8BD4067A8}"/>
                </a:ext>
              </a:extLst>
            </p:cNvPr>
            <p:cNvSpPr/>
            <p:nvPr/>
          </p:nvSpPr>
          <p:spPr bwMode="auto">
            <a:xfrm>
              <a:off x="1295400" y="3048000"/>
              <a:ext cx="2514600" cy="1143000"/>
            </a:xfrm>
            <a:prstGeom prst="rect">
              <a:avLst/>
            </a:prstGeom>
            <a:solidFill>
              <a:srgbClr val="FF66FF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958AE2FC-8089-4131-A47E-E59692EDA75C}"/>
                </a:ext>
              </a:extLst>
            </p:cNvPr>
            <p:cNvSpPr txBox="1"/>
            <p:nvPr/>
          </p:nvSpPr>
          <p:spPr>
            <a:xfrm>
              <a:off x="1598432" y="3157835"/>
              <a:ext cx="190853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0" dirty="0">
                  <a:solidFill>
                    <a:schemeClr val="tx1"/>
                  </a:solidFill>
                  <a:latin typeface="+mn-lt"/>
                </a:rPr>
                <a:t>Mixture: N</a:t>
              </a:r>
              <a:r>
                <a:rPr lang="en-US" i="0" baseline="-25000" dirty="0">
                  <a:solidFill>
                    <a:schemeClr val="tx1"/>
                  </a:solidFill>
                  <a:latin typeface="+mn-lt"/>
                </a:rPr>
                <a:t>2</a:t>
              </a:r>
              <a:r>
                <a:rPr lang="en-US" i="0" dirty="0">
                  <a:solidFill>
                    <a:schemeClr val="tx1"/>
                  </a:solidFill>
                  <a:latin typeface="+mn-lt"/>
                </a:rPr>
                <a:t> + H</a:t>
              </a:r>
              <a:r>
                <a:rPr lang="en-US" i="0" baseline="-25000" dirty="0">
                  <a:solidFill>
                    <a:schemeClr val="tx1"/>
                  </a:solidFill>
                  <a:latin typeface="+mn-lt"/>
                </a:rPr>
                <a:t>2</a:t>
              </a:r>
            </a:p>
            <a:p>
              <a:pPr algn="ctr"/>
              <a:r>
                <a:rPr lang="en-US" i="0" dirty="0">
                  <a:solidFill>
                    <a:schemeClr val="tx1"/>
                  </a:solidFill>
                  <a:latin typeface="+mn-lt"/>
                </a:rPr>
                <a:t>?? bar</a:t>
              </a:r>
            </a:p>
            <a:p>
              <a:pPr algn="ctr"/>
              <a:r>
                <a:rPr lang="en-US" i="0" dirty="0">
                  <a:solidFill>
                    <a:schemeClr val="tx1"/>
                  </a:solidFill>
                  <a:latin typeface="+mn-lt"/>
                </a:rPr>
                <a:t>??</a:t>
              </a:r>
              <a:r>
                <a:rPr lang="en-US" i="0" baseline="30000" dirty="0" err="1">
                  <a:solidFill>
                    <a:schemeClr val="tx1"/>
                  </a:solidFill>
                  <a:latin typeface="+mn-lt"/>
                </a:rPr>
                <a:t>o</a:t>
              </a:r>
              <a:r>
                <a:rPr lang="en-US" i="0" dirty="0" err="1">
                  <a:solidFill>
                    <a:schemeClr val="tx1"/>
                  </a:solidFill>
                  <a:latin typeface="+mn-lt"/>
                </a:rPr>
                <a:t>C</a:t>
              </a:r>
              <a:endParaRPr lang="en-US" i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5B90553D-ED57-4D16-B37C-1AF3C272D6E0}"/>
                </a:ext>
              </a:extLst>
            </p:cNvPr>
            <p:cNvSpPr/>
            <p:nvPr/>
          </p:nvSpPr>
          <p:spPr bwMode="auto">
            <a:xfrm>
              <a:off x="1295400" y="3048000"/>
              <a:ext cx="2514600" cy="1143000"/>
            </a:xfrm>
            <a:prstGeom prst="rect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6702E91C-959B-401E-A098-38D8E57D7B3B}"/>
              </a:ext>
            </a:extLst>
          </p:cNvPr>
          <p:cNvGrpSpPr/>
          <p:nvPr/>
        </p:nvGrpSpPr>
        <p:grpSpPr>
          <a:xfrm>
            <a:off x="251013" y="1355834"/>
            <a:ext cx="2185600" cy="1048931"/>
            <a:chOff x="31005" y="1203434"/>
            <a:chExt cx="2185600" cy="1048931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32F4AC9-2E8F-4F78-8DC0-2E465D5EA91F}"/>
                </a:ext>
              </a:extLst>
            </p:cNvPr>
            <p:cNvSpPr/>
            <p:nvPr/>
          </p:nvSpPr>
          <p:spPr bwMode="auto">
            <a:xfrm>
              <a:off x="1235826" y="1295400"/>
              <a:ext cx="980779" cy="956965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EBAB601-59D4-46AE-A191-F5937CEDD739}"/>
                </a:ext>
              </a:extLst>
            </p:cNvPr>
            <p:cNvSpPr txBox="1"/>
            <p:nvPr/>
          </p:nvSpPr>
          <p:spPr>
            <a:xfrm>
              <a:off x="31005" y="1203434"/>
              <a:ext cx="817275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i="0" dirty="0">
                  <a:solidFill>
                    <a:schemeClr val="tx1"/>
                  </a:solidFill>
                </a:rPr>
                <a:t>Sys A</a:t>
              </a:r>
            </a:p>
          </p:txBody>
        </p: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DC175295-684B-4F0C-A45C-AEFFCAC241FA}"/>
                </a:ext>
              </a:extLst>
            </p:cNvPr>
            <p:cNvCxnSpPr>
              <a:stCxn id="37" idx="3"/>
            </p:cNvCxnSpPr>
            <p:nvPr/>
          </p:nvCxnSpPr>
          <p:spPr bwMode="auto">
            <a:xfrm>
              <a:off x="848280" y="1388100"/>
              <a:ext cx="428727" cy="385782"/>
            </a:xfrm>
            <a:prstGeom prst="straightConnector1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F0C9B061-8EB5-48D4-B7FF-F007D8EA240E}"/>
              </a:ext>
            </a:extLst>
          </p:cNvPr>
          <p:cNvGrpSpPr/>
          <p:nvPr/>
        </p:nvGrpSpPr>
        <p:grpSpPr>
          <a:xfrm>
            <a:off x="2590098" y="1143000"/>
            <a:ext cx="2392410" cy="1261765"/>
            <a:chOff x="2370090" y="990600"/>
            <a:chExt cx="2392410" cy="1261765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88B7C688-1D92-49DB-AF7C-1D12BE5D9E21}"/>
                </a:ext>
              </a:extLst>
            </p:cNvPr>
            <p:cNvSpPr/>
            <p:nvPr/>
          </p:nvSpPr>
          <p:spPr bwMode="auto">
            <a:xfrm>
              <a:off x="2370090" y="1295400"/>
              <a:ext cx="1181329" cy="956965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63C214CF-FA0F-4A04-B9EE-44F22BA01EDA}"/>
                </a:ext>
              </a:extLst>
            </p:cNvPr>
            <p:cNvSpPr txBox="1"/>
            <p:nvPr/>
          </p:nvSpPr>
          <p:spPr>
            <a:xfrm>
              <a:off x="3936633" y="990600"/>
              <a:ext cx="825867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i="0" dirty="0">
                  <a:solidFill>
                    <a:schemeClr val="tx1"/>
                  </a:solidFill>
                </a:rPr>
                <a:t>Sys B</a:t>
              </a:r>
            </a:p>
          </p:txBody>
        </p: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D4D1CC56-9AB4-45B5-B4F9-6B142AAB3AB6}"/>
                </a:ext>
              </a:extLst>
            </p:cNvPr>
            <p:cNvCxnSpPr>
              <a:cxnSpLocks/>
              <a:stCxn id="41" idx="1"/>
              <a:endCxn id="40" idx="3"/>
            </p:cNvCxnSpPr>
            <p:nvPr/>
          </p:nvCxnSpPr>
          <p:spPr bwMode="auto">
            <a:xfrm flipH="1">
              <a:off x="3551419" y="1175266"/>
              <a:ext cx="385214" cy="598617"/>
            </a:xfrm>
            <a:prstGeom prst="straightConnector1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E42855C5-A2D1-40D0-A7F6-EDDBEEC20AFE}"/>
              </a:ext>
            </a:extLst>
          </p:cNvPr>
          <p:cNvGrpSpPr/>
          <p:nvPr/>
        </p:nvGrpSpPr>
        <p:grpSpPr>
          <a:xfrm>
            <a:off x="5635118" y="1355834"/>
            <a:ext cx="3815915" cy="1048930"/>
            <a:chOff x="5415110" y="1203434"/>
            <a:chExt cx="3815915" cy="1048930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EF9C701-085F-4942-B65F-5528492C1958}"/>
                </a:ext>
              </a:extLst>
            </p:cNvPr>
            <p:cNvSpPr/>
            <p:nvPr/>
          </p:nvSpPr>
          <p:spPr bwMode="auto">
            <a:xfrm>
              <a:off x="5415110" y="1295399"/>
              <a:ext cx="2288459" cy="956965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A0817C6-A916-4396-89E7-1F42839DAA38}"/>
                </a:ext>
              </a:extLst>
            </p:cNvPr>
            <p:cNvSpPr txBox="1"/>
            <p:nvPr/>
          </p:nvSpPr>
          <p:spPr>
            <a:xfrm>
              <a:off x="8174325" y="1203434"/>
              <a:ext cx="105670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i="0" dirty="0">
                  <a:solidFill>
                    <a:schemeClr val="tx1"/>
                  </a:solidFill>
                </a:rPr>
                <a:t>Sys mix</a:t>
              </a:r>
            </a:p>
          </p:txBody>
        </p: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DDB41AFF-1AED-43B4-8037-1D3AC01094B8}"/>
                </a:ext>
              </a:extLst>
            </p:cNvPr>
            <p:cNvCxnSpPr>
              <a:cxnSpLocks/>
              <a:stCxn id="48" idx="1"/>
              <a:endCxn id="47" idx="3"/>
            </p:cNvCxnSpPr>
            <p:nvPr/>
          </p:nvCxnSpPr>
          <p:spPr bwMode="auto">
            <a:xfrm flipH="1">
              <a:off x="7703569" y="1388100"/>
              <a:ext cx="470756" cy="385782"/>
            </a:xfrm>
            <a:prstGeom prst="straightConnector1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39BD91E9-D84B-4D3C-8B6D-EDC0238F65B8}"/>
              </a:ext>
            </a:extLst>
          </p:cNvPr>
          <p:cNvSpPr txBox="1"/>
          <p:nvPr/>
        </p:nvSpPr>
        <p:spPr>
          <a:xfrm>
            <a:off x="2093074" y="811768"/>
            <a:ext cx="915635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Before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2AC1AA7-EC1F-4E6E-A3CE-D2F725A427E4}"/>
              </a:ext>
            </a:extLst>
          </p:cNvPr>
          <p:cNvSpPr txBox="1"/>
          <p:nvPr/>
        </p:nvSpPr>
        <p:spPr>
          <a:xfrm>
            <a:off x="6353490" y="880706"/>
            <a:ext cx="723275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After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E295937-F251-4BBC-8ECD-0994C45D4282}"/>
              </a:ext>
            </a:extLst>
          </p:cNvPr>
          <p:cNvSpPr txBox="1"/>
          <p:nvPr/>
        </p:nvSpPr>
        <p:spPr>
          <a:xfrm>
            <a:off x="4064142" y="1828800"/>
            <a:ext cx="1261884" cy="92333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i="0" dirty="0">
                <a:solidFill>
                  <a:schemeClr val="tx1"/>
                </a:solidFill>
              </a:rPr>
              <a:t>Rigid </a:t>
            </a:r>
          </a:p>
          <a:p>
            <a:pPr algn="ctr"/>
            <a:r>
              <a:rPr lang="en-US" i="0" dirty="0">
                <a:solidFill>
                  <a:schemeClr val="tx1"/>
                </a:solidFill>
              </a:rPr>
              <a:t>insulated </a:t>
            </a:r>
          </a:p>
          <a:p>
            <a:pPr algn="ctr"/>
            <a:r>
              <a:rPr lang="en-US" i="0" dirty="0">
                <a:solidFill>
                  <a:schemeClr val="tx1"/>
                </a:solidFill>
              </a:rPr>
              <a:t>tank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6268FBE6-E9FF-4273-B76E-1058D0E33840}"/>
              </a:ext>
            </a:extLst>
          </p:cNvPr>
          <p:cNvCxnSpPr>
            <a:cxnSpLocks/>
            <a:stCxn id="57" idx="1"/>
            <a:endCxn id="11" idx="3"/>
          </p:cNvCxnSpPr>
          <p:nvPr/>
        </p:nvCxnSpPr>
        <p:spPr bwMode="auto">
          <a:xfrm flipH="1" flipV="1">
            <a:off x="3877608" y="1943100"/>
            <a:ext cx="186534" cy="347365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02D717B9-41E1-4675-B70A-815BFEA29FA0}"/>
              </a:ext>
            </a:extLst>
          </p:cNvPr>
          <p:cNvCxnSpPr>
            <a:cxnSpLocks/>
            <a:stCxn id="57" idx="3"/>
            <a:endCxn id="30" idx="1"/>
          </p:cNvCxnSpPr>
          <p:nvPr/>
        </p:nvCxnSpPr>
        <p:spPr bwMode="auto">
          <a:xfrm flipV="1">
            <a:off x="5326026" y="1943100"/>
            <a:ext cx="209589" cy="347365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77E493E2-B1DA-43AD-90B0-425C5A7F24B1}"/>
              </a:ext>
            </a:extLst>
          </p:cNvPr>
          <p:cNvSpPr txBox="1"/>
          <p:nvPr/>
        </p:nvSpPr>
        <p:spPr>
          <a:xfrm>
            <a:off x="533400" y="2667000"/>
            <a:ext cx="3510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System(s): A, B &amp; Mix (closed)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1B14613-AE3F-4809-A5E9-A5B097EA315A}"/>
              </a:ext>
            </a:extLst>
          </p:cNvPr>
          <p:cNvSpPr txBox="1"/>
          <p:nvPr/>
        </p:nvSpPr>
        <p:spPr>
          <a:xfrm>
            <a:off x="533400" y="3111848"/>
            <a:ext cx="3749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Conservation(s): mass &amp; Energy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FF05459D-69EA-4E65-B548-87F49D22A7F2}"/>
              </a:ext>
            </a:extLst>
          </p:cNvPr>
          <p:cNvSpPr txBox="1"/>
          <p:nvPr/>
        </p:nvSpPr>
        <p:spPr>
          <a:xfrm>
            <a:off x="533400" y="3573982"/>
            <a:ext cx="3147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Energies: Internal energies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9F992B0-3709-4F19-9BCC-91FB01A0A272}"/>
              </a:ext>
            </a:extLst>
          </p:cNvPr>
          <p:cNvSpPr txBox="1"/>
          <p:nvPr/>
        </p:nvSpPr>
        <p:spPr>
          <a:xfrm>
            <a:off x="5105400" y="2678980"/>
            <a:ext cx="329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States: A, B complete; mix ?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DDD66A8A-74A2-422E-800A-66E8954DA88F}"/>
              </a:ext>
            </a:extLst>
          </p:cNvPr>
          <p:cNvSpPr txBox="1"/>
          <p:nvPr/>
        </p:nvSpPr>
        <p:spPr>
          <a:xfrm>
            <a:off x="5105400" y="3123828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Process(es): ??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32DB669-F2F9-41D2-A96C-98772FE112E0}"/>
              </a:ext>
            </a:extLst>
          </p:cNvPr>
          <p:cNvSpPr txBox="1"/>
          <p:nvPr/>
        </p:nvSpPr>
        <p:spPr>
          <a:xfrm>
            <a:off x="5105400" y="3585962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Model(s): Ideal gas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10AA96C-96C6-4742-9B3C-F13B79631DD6}"/>
              </a:ext>
            </a:extLst>
          </p:cNvPr>
          <p:cNvSpPr txBox="1"/>
          <p:nvPr/>
        </p:nvSpPr>
        <p:spPr>
          <a:xfrm>
            <a:off x="7191710" y="3077608"/>
            <a:ext cx="16709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V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A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+ V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B 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= 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V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mix</a:t>
            </a:r>
            <a:endParaRPr lang="en-US" sz="2000" b="0" baseline="-25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C164870A-E924-4B50-86E8-D15A4D8F1EEF}"/>
              </a:ext>
            </a:extLst>
          </p:cNvPr>
          <p:cNvSpPr txBox="1"/>
          <p:nvPr/>
        </p:nvSpPr>
        <p:spPr>
          <a:xfrm>
            <a:off x="7220779" y="3429000"/>
            <a:ext cx="20762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PV=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mRT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; R=R/</a:t>
            </a:r>
            <a:r>
              <a:rPr lang="en-US" sz="2000" b="0" dirty="0">
                <a:solidFill>
                  <a:schemeClr val="tx1"/>
                </a:solidFill>
                <a:latin typeface="Symbol" panose="05050102010706020507" pitchFamily="18" charset="2"/>
              </a:rPr>
              <a:t>m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U=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mc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v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T</a:t>
            </a:r>
            <a:endParaRPr lang="en-US" sz="2000" b="0" baseline="-250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F232470A-1388-475E-AEDA-C172F2BFCD45}"/>
              </a:ext>
            </a:extLst>
          </p:cNvPr>
          <p:cNvGrpSpPr/>
          <p:nvPr/>
        </p:nvGrpSpPr>
        <p:grpSpPr>
          <a:xfrm>
            <a:off x="533400" y="3469273"/>
            <a:ext cx="2240320" cy="1255127"/>
            <a:chOff x="548092" y="3191521"/>
            <a:chExt cx="2240320" cy="1255127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266C2599-EF6D-40DB-88E0-04272D3B0414}"/>
                </a:ext>
              </a:extLst>
            </p:cNvPr>
            <p:cNvSpPr txBox="1"/>
            <p:nvPr/>
          </p:nvSpPr>
          <p:spPr>
            <a:xfrm>
              <a:off x="548092" y="4046538"/>
              <a:ext cx="1776577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b="0" dirty="0">
                  <a:solidFill>
                    <a:schemeClr val="tx1"/>
                  </a:solidFill>
                  <a:latin typeface="+mn-lt"/>
                </a:rPr>
                <a:t>m</a:t>
              </a:r>
              <a:r>
                <a:rPr lang="en-US" sz="2000" b="0" baseline="-25000" dirty="0">
                  <a:solidFill>
                    <a:schemeClr val="tx1"/>
                  </a:solidFill>
                  <a:latin typeface="+mn-lt"/>
                </a:rPr>
                <a:t>A</a:t>
              </a:r>
              <a:r>
                <a:rPr lang="en-US" sz="2000" b="0" dirty="0">
                  <a:solidFill>
                    <a:schemeClr val="tx1"/>
                  </a:solidFill>
                  <a:latin typeface="+mn-lt"/>
                </a:rPr>
                <a:t> + </a:t>
              </a:r>
              <a:r>
                <a:rPr lang="en-US" sz="2000" b="0" dirty="0" err="1">
                  <a:solidFill>
                    <a:schemeClr val="tx1"/>
                  </a:solidFill>
                  <a:latin typeface="+mn-lt"/>
                </a:rPr>
                <a:t>m</a:t>
              </a:r>
              <a:r>
                <a:rPr lang="en-US" sz="2000" b="0" baseline="-25000" dirty="0" err="1">
                  <a:solidFill>
                    <a:schemeClr val="tx1"/>
                  </a:solidFill>
                  <a:latin typeface="+mn-lt"/>
                </a:rPr>
                <a:t>B</a:t>
              </a:r>
              <a:r>
                <a:rPr lang="en-US" sz="2000" b="0" baseline="-25000" dirty="0">
                  <a:solidFill>
                    <a:schemeClr val="tx1"/>
                  </a:solidFill>
                  <a:latin typeface="+mn-lt"/>
                </a:rPr>
                <a:t> </a:t>
              </a:r>
              <a:r>
                <a:rPr lang="en-US" sz="2000" b="0" dirty="0">
                  <a:solidFill>
                    <a:schemeClr val="tx1"/>
                  </a:solidFill>
                  <a:latin typeface="+mn-lt"/>
                </a:rPr>
                <a:t>= m</a:t>
              </a:r>
              <a:r>
                <a:rPr lang="en-US" sz="2000" b="0" baseline="-25000" dirty="0">
                  <a:solidFill>
                    <a:schemeClr val="tx1"/>
                  </a:solidFill>
                  <a:latin typeface="+mn-lt"/>
                </a:rPr>
                <a:t>mix</a:t>
              </a:r>
            </a:p>
          </p:txBody>
        </p: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E356EBE9-8BB5-4545-AF5A-CC1B11E6F921}"/>
                </a:ext>
              </a:extLst>
            </p:cNvPr>
            <p:cNvCxnSpPr>
              <a:cxnSpLocks/>
              <a:endCxn id="70" idx="0"/>
            </p:cNvCxnSpPr>
            <p:nvPr/>
          </p:nvCxnSpPr>
          <p:spPr bwMode="auto">
            <a:xfrm flipH="1">
              <a:off x="1436381" y="3191521"/>
              <a:ext cx="1352031" cy="855017"/>
            </a:xfrm>
            <a:prstGeom prst="straightConnector1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BF668348-B1A7-4440-97AD-F4F768122619}"/>
              </a:ext>
            </a:extLst>
          </p:cNvPr>
          <p:cNvGrpSpPr/>
          <p:nvPr/>
        </p:nvGrpSpPr>
        <p:grpSpPr>
          <a:xfrm>
            <a:off x="2665568" y="3542735"/>
            <a:ext cx="1776577" cy="1169537"/>
            <a:chOff x="2682310" y="3265131"/>
            <a:chExt cx="1776577" cy="1169537"/>
          </a:xfrm>
        </p:grpSpPr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B8988F9A-9215-4B96-AAF0-77F61A745F2F}"/>
                </a:ext>
              </a:extLst>
            </p:cNvPr>
            <p:cNvSpPr txBox="1"/>
            <p:nvPr/>
          </p:nvSpPr>
          <p:spPr>
            <a:xfrm>
              <a:off x="2682310" y="4034558"/>
              <a:ext cx="1776577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b="0" dirty="0">
                  <a:solidFill>
                    <a:schemeClr val="tx1"/>
                  </a:solidFill>
                  <a:latin typeface="+mn-lt"/>
                </a:rPr>
                <a:t>U</a:t>
              </a:r>
              <a:r>
                <a:rPr lang="en-US" sz="2000" b="0" baseline="-25000" dirty="0">
                  <a:solidFill>
                    <a:schemeClr val="tx1"/>
                  </a:solidFill>
                  <a:latin typeface="+mn-lt"/>
                </a:rPr>
                <a:t>A</a:t>
              </a:r>
              <a:r>
                <a:rPr lang="en-US" sz="2000" b="0" dirty="0">
                  <a:solidFill>
                    <a:schemeClr val="tx1"/>
                  </a:solidFill>
                  <a:latin typeface="+mn-lt"/>
                </a:rPr>
                <a:t> + U</a:t>
              </a:r>
              <a:r>
                <a:rPr lang="en-US" sz="2000" b="0" baseline="-25000" dirty="0">
                  <a:solidFill>
                    <a:schemeClr val="tx1"/>
                  </a:solidFill>
                  <a:latin typeface="+mn-lt"/>
                </a:rPr>
                <a:t>B </a:t>
              </a:r>
              <a:r>
                <a:rPr lang="en-US" sz="2000" b="0" dirty="0">
                  <a:solidFill>
                    <a:schemeClr val="tx1"/>
                  </a:solidFill>
                  <a:latin typeface="+mn-lt"/>
                </a:rPr>
                <a:t>= </a:t>
              </a:r>
              <a:r>
                <a:rPr lang="en-US" sz="2000" b="0" dirty="0" err="1">
                  <a:solidFill>
                    <a:schemeClr val="tx1"/>
                  </a:solidFill>
                  <a:latin typeface="+mn-lt"/>
                </a:rPr>
                <a:t>U</a:t>
              </a:r>
              <a:r>
                <a:rPr lang="en-US" sz="2000" b="0" baseline="-25000" dirty="0" err="1">
                  <a:solidFill>
                    <a:schemeClr val="tx1"/>
                  </a:solidFill>
                  <a:latin typeface="+mn-lt"/>
                </a:rPr>
                <a:t>mix</a:t>
              </a:r>
              <a:endParaRPr lang="en-US" sz="2000" b="0" baseline="-25000" dirty="0">
                <a:solidFill>
                  <a:schemeClr val="tx1"/>
                </a:solidFill>
                <a:latin typeface="+mn-lt"/>
              </a:endParaRPr>
            </a:p>
          </p:txBody>
        </p:sp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CF81F4EA-17D9-4AC7-B68F-33BDF608291E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505200" y="3265131"/>
              <a:ext cx="388559" cy="862072"/>
            </a:xfrm>
            <a:prstGeom prst="straightConnector1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82" name="Straight Arrow Connector 81">
              <a:extLst>
                <a:ext uri="{FF2B5EF4-FFF2-40B4-BE49-F238E27FC236}">
                  <a16:creationId xmlns:a16="http://schemas.microsoft.com/office/drawing/2014/main" id="{1824E991-FB5E-491E-82FA-5944B7EDE27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126851" y="3734575"/>
              <a:ext cx="225949" cy="392628"/>
            </a:xfrm>
            <a:prstGeom prst="straightConnector1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86" name="TextBox 85">
            <a:extLst>
              <a:ext uri="{FF2B5EF4-FFF2-40B4-BE49-F238E27FC236}">
                <a16:creationId xmlns:a16="http://schemas.microsoft.com/office/drawing/2014/main" id="{746003A5-E463-4F26-81E6-32BCABC90949}"/>
              </a:ext>
            </a:extLst>
          </p:cNvPr>
          <p:cNvSpPr txBox="1"/>
          <p:nvPr/>
        </p:nvSpPr>
        <p:spPr>
          <a:xfrm>
            <a:off x="427269" y="5011560"/>
            <a:ext cx="295305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P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A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V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A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= 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m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A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R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A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T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A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000" b="0" i="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 </a:t>
            </a:r>
            <a:r>
              <a:rPr lang="en-US" sz="2000" b="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V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A</a:t>
            </a:r>
            <a:r>
              <a:rPr lang="en-US" sz="2000" b="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 = </a:t>
            </a:r>
            <a:r>
              <a:rPr lang="en-US" sz="2000" b="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</a:t>
            </a:r>
          </a:p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P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B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V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B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= 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m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B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R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B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T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B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000" b="0" i="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 </a:t>
            </a:r>
            <a:r>
              <a:rPr lang="en-US" sz="2000" b="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V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B</a:t>
            </a:r>
            <a:r>
              <a:rPr lang="en-US" sz="2000" b="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 = </a:t>
            </a:r>
            <a:r>
              <a:rPr lang="en-US" sz="2000" b="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</a:t>
            </a:r>
            <a:endParaRPr lang="en-US" sz="2000" b="0" dirty="0">
              <a:solidFill>
                <a:schemeClr val="tx1"/>
              </a:solidFill>
              <a:latin typeface="+mn-lt"/>
            </a:endParaRPr>
          </a:p>
          <a:p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V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mix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= V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A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+ V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B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= </a:t>
            </a:r>
            <a:r>
              <a:rPr lang="en-US" sz="2000" b="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</a:t>
            </a:r>
            <a:endParaRPr lang="en-US" sz="20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CD57F437-71EC-42E2-8001-2F300DA5472E}"/>
              </a:ext>
            </a:extLst>
          </p:cNvPr>
          <p:cNvSpPr txBox="1"/>
          <p:nvPr/>
        </p:nvSpPr>
        <p:spPr>
          <a:xfrm>
            <a:off x="6992678" y="4876800"/>
            <a:ext cx="2113079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U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mix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=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m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mix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c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vmix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T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mix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r>
              <a:rPr lang="en-US" sz="2000" b="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       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T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mix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000" b="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</a:t>
            </a:r>
            <a:endParaRPr lang="en-US" sz="2000" b="0" baseline="-25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F52D3074-2E79-4F5D-A5E7-4542C0210AE3}"/>
              </a:ext>
            </a:extLst>
          </p:cNvPr>
          <p:cNvSpPr txBox="1"/>
          <p:nvPr/>
        </p:nvSpPr>
        <p:spPr>
          <a:xfrm>
            <a:off x="4074957" y="5011560"/>
            <a:ext cx="230075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U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A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= 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m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A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c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vA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T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A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000" b="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= </a:t>
            </a:r>
            <a:r>
              <a:rPr lang="en-US" sz="2000" b="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</a:t>
            </a:r>
          </a:p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U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B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= 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m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B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c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vB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T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B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000" b="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= </a:t>
            </a:r>
            <a:r>
              <a:rPr lang="en-US" sz="2000" b="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</a:t>
            </a:r>
            <a:endParaRPr lang="en-US" sz="2000" b="0" dirty="0">
              <a:solidFill>
                <a:schemeClr val="tx1"/>
              </a:solidFill>
              <a:latin typeface="+mn-lt"/>
            </a:endParaRPr>
          </a:p>
          <a:p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U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mix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= U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A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+ U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B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= </a:t>
            </a:r>
            <a:r>
              <a:rPr lang="en-US" sz="2000" b="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</a:t>
            </a:r>
            <a:endParaRPr lang="en-US" sz="20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095457A9-CBEE-486A-8150-CF6B2B22C590}"/>
              </a:ext>
            </a:extLst>
          </p:cNvPr>
          <p:cNvSpPr txBox="1"/>
          <p:nvPr/>
        </p:nvSpPr>
        <p:spPr>
          <a:xfrm>
            <a:off x="5076102" y="4275169"/>
            <a:ext cx="3810915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x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A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= m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A 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/ m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mix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= </a:t>
            </a:r>
            <a:r>
              <a:rPr lang="en-US" sz="2000" b="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; </a:t>
            </a:r>
            <a:r>
              <a:rPr lang="en-US" sz="2000" b="0" dirty="0" err="1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x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B</a:t>
            </a:r>
            <a:r>
              <a:rPr lang="en-US" sz="2000" b="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, </a:t>
            </a:r>
            <a:r>
              <a:rPr lang="en-US" sz="2000" b="0" dirty="0" err="1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R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mix</a:t>
            </a:r>
            <a:r>
              <a:rPr lang="en-US" sz="2000" b="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, </a:t>
            </a:r>
            <a:r>
              <a:rPr lang="en-US" sz="2000" b="0" dirty="0" err="1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c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vmix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en-US" sz="2000" b="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 </a:t>
            </a:r>
            <a:endParaRPr lang="en-US" sz="20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98691C3-FA4C-463F-B047-808539949FEB}"/>
              </a:ext>
            </a:extLst>
          </p:cNvPr>
          <p:cNvSpPr txBox="1"/>
          <p:nvPr/>
        </p:nvSpPr>
        <p:spPr>
          <a:xfrm>
            <a:off x="6992678" y="5705624"/>
            <a:ext cx="2456122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P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mix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V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mix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=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m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mix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R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mix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T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mix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r>
              <a:rPr lang="en-US" sz="2000" b="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       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P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mix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000" b="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</a:t>
            </a:r>
            <a:endParaRPr lang="en-US" sz="2000" b="0" baseline="-25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904086D3-70F6-412F-8E16-6B5910F8842B}"/>
              </a:ext>
            </a:extLst>
          </p:cNvPr>
          <p:cNvSpPr txBox="1"/>
          <p:nvPr/>
        </p:nvSpPr>
        <p:spPr>
          <a:xfrm>
            <a:off x="3773672" y="3867090"/>
            <a:ext cx="2246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0" dirty="0">
                <a:solidFill>
                  <a:schemeClr val="tx1"/>
                </a:solidFill>
              </a:rPr>
              <a:t>Extensive: 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m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A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, 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m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B</a:t>
            </a:r>
            <a:endParaRPr lang="en-US" sz="2000" b="0" baseline="-2500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B11BFE64-DFBB-4835-9E5A-5FA58F193C93}"/>
              </a:ext>
            </a:extLst>
          </p:cNvPr>
          <p:cNvCxnSpPr/>
          <p:nvPr/>
        </p:nvCxnSpPr>
        <p:spPr bwMode="auto">
          <a:xfrm>
            <a:off x="8763000" y="3505200"/>
            <a:ext cx="152400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004595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  <p:bldP spid="66" grpId="0"/>
      <p:bldP spid="67" grpId="0"/>
      <p:bldP spid="68" grpId="0"/>
      <p:bldP spid="69" grpId="0"/>
      <p:bldP spid="72" grpId="0"/>
      <p:bldP spid="73" grpId="0"/>
      <p:bldP spid="86" grpId="0" animBg="1"/>
      <p:bldP spid="87" grpId="0" animBg="1"/>
      <p:bldP spid="93" grpId="0" animBg="1"/>
      <p:bldP spid="94" grpId="0" animBg="1"/>
      <p:bldP spid="95" grpId="0" animBg="1"/>
      <p:bldP spid="10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5.8|67.8|24.2|44.9|13.9|28.9|29.4|24.8|42.5|34.1|14.5|13.2|31.4|32.6|38.3|25.2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21635</TotalTime>
  <Words>190</Words>
  <Application>Microsoft Office PowerPoint</Application>
  <PresentationFormat>A4 Paper (210x297 mm)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Symbol</vt:lpstr>
      <vt:lpstr>Times New Roman</vt:lpstr>
      <vt:lpstr>Default Design</vt:lpstr>
      <vt:lpstr>Example 1: Mixing gases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875</cp:revision>
  <dcterms:created xsi:type="dcterms:W3CDTF">2002-03-24T06:41:14Z</dcterms:created>
  <dcterms:modified xsi:type="dcterms:W3CDTF">2024-09-30T07:19:27Z</dcterms:modified>
</cp:coreProperties>
</file>