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329" r:id="rId3"/>
    <p:sldId id="332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0128"/>
    <a:srgbClr val="0033CC"/>
    <a:srgbClr val="DDDDDD"/>
    <a:srgbClr val="B2B2B2"/>
    <a:srgbClr val="CCCCFF"/>
    <a:srgbClr val="FFCC66"/>
    <a:srgbClr val="FF99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306" autoAdjust="0"/>
  </p:normalViewPr>
  <p:slideViewPr>
    <p:cSldViewPr>
      <p:cViewPr varScale="1">
        <p:scale>
          <a:sx n="74" d="100"/>
          <a:sy n="74" d="100"/>
        </p:scale>
        <p:origin x="1464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215FBFEC-8250-41ED-B9B4-4962139A09D1}"/>
    <pc:docChg chg="modSld">
      <pc:chgData name="Mohamed Nabil Sabry" userId="63bbbcbf96592b02" providerId="LiveId" clId="{215FBFEC-8250-41ED-B9B4-4962139A09D1}" dt="2020-11-18T21:38:07.124" v="28" actId="1076"/>
      <pc:docMkLst>
        <pc:docMk/>
      </pc:docMkLst>
      <pc:sldChg chg="addSp delSp modSp mod modTransition modAnim">
        <pc:chgData name="Mohamed Nabil Sabry" userId="63bbbcbf96592b02" providerId="LiveId" clId="{215FBFEC-8250-41ED-B9B4-4962139A09D1}" dt="2020-11-18T21:38:07.124" v="28" actId="1076"/>
        <pc:sldMkLst>
          <pc:docMk/>
          <pc:sldMk cId="0" sldId="317"/>
        </pc:sldMkLst>
        <pc:picChg chg="add del mod">
          <ac:chgData name="Mohamed Nabil Sabry" userId="63bbbcbf96592b02" providerId="LiveId" clId="{215FBFEC-8250-41ED-B9B4-4962139A09D1}" dt="2020-11-18T19:21:01.964" v="2"/>
          <ac:picMkLst>
            <pc:docMk/>
            <pc:sldMk cId="0" sldId="317"/>
            <ac:picMk id="2" creationId="{137F175C-24C7-4842-95E1-85B79C441419}"/>
          </ac:picMkLst>
        </pc:picChg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317"/>
            <ac:picMk id="3" creationId="{CC07D29A-382F-4A5E-8374-ED7CCEA878E9}"/>
          </ac:picMkLst>
        </pc:picChg>
        <pc:picChg chg="add mod modCrop">
          <ac:chgData name="Mohamed Nabil Sabry" userId="63bbbcbf96592b02" providerId="LiveId" clId="{215FBFEC-8250-41ED-B9B4-4962139A09D1}" dt="2020-11-18T21:38:07.124" v="28" actId="1076"/>
          <ac:picMkLst>
            <pc:docMk/>
            <pc:sldMk cId="0" sldId="317"/>
            <ac:picMk id="6" creationId="{4AB008A8-E540-4446-88A6-157827C89870}"/>
          </ac:picMkLst>
        </pc:picChg>
      </pc:sldChg>
      <pc:sldChg chg="addSp delSp modSp modTransition modAnim">
        <pc:chgData name="Mohamed Nabil Sabry" userId="63bbbcbf96592b02" providerId="LiveId" clId="{215FBFEC-8250-41ED-B9B4-4962139A09D1}" dt="2020-11-18T19:28:34.518" v="6"/>
        <pc:sldMkLst>
          <pc:docMk/>
          <pc:sldMk cId="0" sldId="329"/>
        </pc:sldMkLst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329"/>
            <ac:picMk id="2" creationId="{178BA57D-5E5A-4319-A27C-FEED3E8C529C}"/>
          </ac:picMkLst>
        </pc:picChg>
        <pc:picChg chg="add mod">
          <ac:chgData name="Mohamed Nabil Sabry" userId="63bbbcbf96592b02" providerId="LiveId" clId="{215FBFEC-8250-41ED-B9B4-4962139A09D1}" dt="2020-11-18T19:28:34.518" v="6"/>
          <ac:picMkLst>
            <pc:docMk/>
            <pc:sldMk cId="0" sldId="329"/>
            <ac:picMk id="3" creationId="{226CC5EA-2619-4382-9962-2589B9E54A24}"/>
          </ac:picMkLst>
        </pc:picChg>
      </pc:sldChg>
      <pc:sldChg chg="addSp delSp modSp modTransition modAnim">
        <pc:chgData name="Mohamed Nabil Sabry" userId="63bbbcbf96592b02" providerId="LiveId" clId="{215FBFEC-8250-41ED-B9B4-4962139A09D1}" dt="2020-11-18T19:40:04.725" v="8"/>
        <pc:sldMkLst>
          <pc:docMk/>
          <pc:sldMk cId="0" sldId="330"/>
        </pc:sldMkLst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330"/>
            <ac:picMk id="2" creationId="{0FDCDF4D-EB67-4400-9C77-1CDE2F88FBEA}"/>
          </ac:picMkLst>
        </pc:picChg>
        <pc:picChg chg="add mod">
          <ac:chgData name="Mohamed Nabil Sabry" userId="63bbbcbf96592b02" providerId="LiveId" clId="{215FBFEC-8250-41ED-B9B4-4962139A09D1}" dt="2020-11-18T19:40:04.725" v="8"/>
          <ac:picMkLst>
            <pc:docMk/>
            <pc:sldMk cId="0" sldId="330"/>
            <ac:picMk id="3" creationId="{68A0400C-8A4A-4D30-A893-CCC49FF5D5B3}"/>
          </ac:picMkLst>
        </pc:picChg>
      </pc:sldChg>
      <pc:sldChg chg="addSp delSp modSp modTransition modAnim">
        <pc:chgData name="Mohamed Nabil Sabry" userId="63bbbcbf96592b02" providerId="LiveId" clId="{215FBFEC-8250-41ED-B9B4-4962139A09D1}" dt="2020-11-18T19:45:58.327" v="9"/>
        <pc:sldMkLst>
          <pc:docMk/>
          <pc:sldMk cId="0" sldId="331"/>
        </pc:sldMkLst>
        <pc:picChg chg="add mod">
          <ac:chgData name="Mohamed Nabil Sabry" userId="63bbbcbf96592b02" providerId="LiveId" clId="{215FBFEC-8250-41ED-B9B4-4962139A09D1}" dt="2020-11-18T19:45:58.327" v="9"/>
          <ac:picMkLst>
            <pc:docMk/>
            <pc:sldMk cId="0" sldId="331"/>
            <ac:picMk id="2" creationId="{E1F1EB8A-169E-4686-AEB6-8C5D3E426032}"/>
          </ac:picMkLst>
        </pc:picChg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331"/>
            <ac:picMk id="4" creationId="{068B8BE2-68B1-422E-A94B-160CFFFDDF83}"/>
          </ac:picMkLst>
        </pc:picChg>
      </pc:sldChg>
      <pc:sldChg chg="addSp delSp modSp modTransition modAnim">
        <pc:chgData name="Mohamed Nabil Sabry" userId="63bbbcbf96592b02" providerId="LiveId" clId="{215FBFEC-8250-41ED-B9B4-4962139A09D1}" dt="2020-11-18T19:34:27.726" v="7"/>
        <pc:sldMkLst>
          <pc:docMk/>
          <pc:sldMk cId="0" sldId="332"/>
        </pc:sldMkLst>
        <pc:spChg chg="mod">
          <ac:chgData name="Mohamed Nabil Sabry" userId="63bbbcbf96592b02" providerId="LiveId" clId="{215FBFEC-8250-41ED-B9B4-4962139A09D1}" dt="2020-11-18T19:22:15.061" v="4" actId="1076"/>
          <ac:spMkLst>
            <pc:docMk/>
            <pc:sldMk cId="0" sldId="332"/>
            <ac:spMk id="21507" creationId="{29F189A7-3410-4250-B5F2-FE478DCD11DA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18" creationId="{829A18BD-781E-492F-9762-3C66C24AF8E1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19" creationId="{50CFAB65-3CCC-4A58-8C99-6AF985DD73E2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20" creationId="{2CAFEA96-B518-4911-BF18-0D39CABB94BA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21" creationId="{434A28B9-DB3D-41DF-B62F-CD345E596F9C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22" creationId="{FAE2C3B8-4A6C-48A3-9E8B-A6865A7324AC}"/>
          </ac:spMkLst>
        </pc:spChg>
        <pc:spChg chg="mod">
          <ac:chgData name="Mohamed Nabil Sabry" userId="63bbbcbf96592b02" providerId="LiveId" clId="{215FBFEC-8250-41ED-B9B4-4962139A09D1}" dt="2020-11-18T19:22:21.525" v="5" actId="1076"/>
          <ac:spMkLst>
            <pc:docMk/>
            <pc:sldMk cId="0" sldId="332"/>
            <ac:spMk id="21523" creationId="{38A2397B-C57E-4882-BF99-394078F10F92}"/>
          </ac:spMkLst>
        </pc:spChg>
        <pc:grpChg chg="mod">
          <ac:chgData name="Mohamed Nabil Sabry" userId="63bbbcbf96592b02" providerId="LiveId" clId="{215FBFEC-8250-41ED-B9B4-4962139A09D1}" dt="2020-11-18T19:22:21.525" v="5" actId="1076"/>
          <ac:grpSpMkLst>
            <pc:docMk/>
            <pc:sldMk cId="0" sldId="332"/>
            <ac:grpSpMk id="21514" creationId="{24FAE395-7520-4F71-85A2-D00B19C06CE7}"/>
          </ac:grpSpMkLst>
        </pc:grpChg>
        <pc:picChg chg="add mod">
          <ac:chgData name="Mohamed Nabil Sabry" userId="63bbbcbf96592b02" providerId="LiveId" clId="{215FBFEC-8250-41ED-B9B4-4962139A09D1}" dt="2020-11-18T19:34:27.726" v="7"/>
          <ac:picMkLst>
            <pc:docMk/>
            <pc:sldMk cId="0" sldId="332"/>
            <ac:picMk id="4" creationId="{545C9616-88FA-4E7B-9BEF-7739EFEDA0A3}"/>
          </ac:picMkLst>
        </pc:picChg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332"/>
            <ac:picMk id="8" creationId="{DEC7EFCD-4C9D-4F45-B686-24BC64E00C94}"/>
          </ac:picMkLst>
        </pc:picChg>
      </pc:sldChg>
      <pc:sldChg chg="addSp delSp modSp mod modTransition modAnim">
        <pc:chgData name="Mohamed Nabil Sabry" userId="63bbbcbf96592b02" providerId="LiveId" clId="{215FBFEC-8250-41ED-B9B4-4962139A09D1}" dt="2020-11-18T21:37:36.755" v="22" actId="14100"/>
        <pc:sldMkLst>
          <pc:docMk/>
          <pc:sldMk cId="0" sldId="400"/>
        </pc:sldMkLst>
        <pc:picChg chg="add del mod">
          <ac:chgData name="Mohamed Nabil Sabry" userId="63bbbcbf96592b02" providerId="LiveId" clId="{215FBFEC-8250-41ED-B9B4-4962139A09D1}" dt="2020-11-18T19:59:08.044" v="14"/>
          <ac:picMkLst>
            <pc:docMk/>
            <pc:sldMk cId="0" sldId="400"/>
            <ac:picMk id="3" creationId="{9A22A535-8F6D-4168-BC30-F2FB5CC4B726}"/>
          </ac:picMkLst>
        </pc:picChg>
        <pc:picChg chg="add mod modCrop">
          <ac:chgData name="Mohamed Nabil Sabry" userId="63bbbcbf96592b02" providerId="LiveId" clId="{215FBFEC-8250-41ED-B9B4-4962139A09D1}" dt="2020-11-18T21:37:36.755" v="22" actId="14100"/>
          <ac:picMkLst>
            <pc:docMk/>
            <pc:sldMk cId="0" sldId="400"/>
            <ac:picMk id="4" creationId="{4C5111F9-87B8-4B84-A228-424ABB94769C}"/>
          </ac:picMkLst>
        </pc:picChg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0" sldId="400"/>
            <ac:picMk id="9" creationId="{EA58A014-6210-4109-A633-DC70A1F893D0}"/>
          </ac:picMkLst>
        </pc:picChg>
      </pc:sldChg>
      <pc:sldChg chg="addSp delSp modSp modTransition modAnim">
        <pc:chgData name="Mohamed Nabil Sabry" userId="63bbbcbf96592b02" providerId="LiveId" clId="{215FBFEC-8250-41ED-B9B4-4962139A09D1}" dt="2020-11-18T19:58:16.367" v="12"/>
        <pc:sldMkLst>
          <pc:docMk/>
          <pc:sldMk cId="2304162485" sldId="401"/>
        </pc:sldMkLst>
        <pc:picChg chg="add del mod">
          <ac:chgData name="Mohamed Nabil Sabry" userId="63bbbcbf96592b02" providerId="LiveId" clId="{215FBFEC-8250-41ED-B9B4-4962139A09D1}" dt="2020-11-18T19:51:17.918" v="11"/>
          <ac:picMkLst>
            <pc:docMk/>
            <pc:sldMk cId="2304162485" sldId="401"/>
            <ac:picMk id="3" creationId="{62B7E9EF-E1C1-4E3E-93CC-B616A0BE369A}"/>
          </ac:picMkLst>
        </pc:picChg>
        <pc:picChg chg="del">
          <ac:chgData name="Mohamed Nabil Sabry" userId="63bbbcbf96592b02" providerId="LiveId" clId="{215FBFEC-8250-41ED-B9B4-4962139A09D1}" dt="2020-11-18T19:19:30.672" v="0"/>
          <ac:picMkLst>
            <pc:docMk/>
            <pc:sldMk cId="2304162485" sldId="401"/>
            <ac:picMk id="4" creationId="{7B5CC8DA-277C-46C1-8951-9407275A4DDA}"/>
          </ac:picMkLst>
        </pc:picChg>
        <pc:picChg chg="add mod">
          <ac:chgData name="Mohamed Nabil Sabry" userId="63bbbcbf96592b02" providerId="LiveId" clId="{215FBFEC-8250-41ED-B9B4-4962139A09D1}" dt="2020-11-18T19:58:16.367" v="12"/>
          <ac:picMkLst>
            <pc:docMk/>
            <pc:sldMk cId="2304162485" sldId="401"/>
            <ac:picMk id="6" creationId="{ADAF8B9B-F02B-4DAE-B9F2-DEA8A687D52E}"/>
          </ac:picMkLst>
        </pc:picChg>
      </pc:sldChg>
    </pc:docChg>
  </pc:docChgLst>
  <pc:docChgLst>
    <pc:chgData name="Mohamed Nabil Sabry" userId="63bbbcbf96592b02" providerId="LiveId" clId="{70278932-4409-42D0-8DD8-09188169D203}"/>
    <pc:docChg chg="custSel delSld modSld">
      <pc:chgData name="Mohamed Nabil Sabry" userId="63bbbcbf96592b02" providerId="LiveId" clId="{70278932-4409-42D0-8DD8-09188169D203}" dt="2020-11-19T04:17:17.264" v="129" actId="478"/>
      <pc:docMkLst>
        <pc:docMk/>
      </pc:docMkLst>
      <pc:sldChg chg="delSp modSp mod delAnim">
        <pc:chgData name="Mohamed Nabil Sabry" userId="63bbbcbf96592b02" providerId="LiveId" clId="{70278932-4409-42D0-8DD8-09188169D203}" dt="2020-11-19T04:17:17.264" v="129" actId="478"/>
        <pc:sldMkLst>
          <pc:docMk/>
          <pc:sldMk cId="0" sldId="317"/>
        </pc:sldMkLst>
        <pc:spChg chg="mod">
          <ac:chgData name="Mohamed Nabil Sabry" userId="63bbbcbf96592b02" providerId="LiveId" clId="{70278932-4409-42D0-8DD8-09188169D203}" dt="2020-11-19T04:11:50.254" v="6" actId="20577"/>
          <ac:spMkLst>
            <pc:docMk/>
            <pc:sldMk cId="0" sldId="317"/>
            <ac:spMk id="4" creationId="{17740A39-FE83-4051-AB1D-AF16816AECEA}"/>
          </ac:spMkLst>
        </pc:spChg>
        <pc:picChg chg="del">
          <ac:chgData name="Mohamed Nabil Sabry" userId="63bbbcbf96592b02" providerId="LiveId" clId="{70278932-4409-42D0-8DD8-09188169D203}" dt="2020-11-19T04:17:17.264" v="129" actId="478"/>
          <ac:picMkLst>
            <pc:docMk/>
            <pc:sldMk cId="0" sldId="317"/>
            <ac:picMk id="6" creationId="{4AB008A8-E540-4446-88A6-157827C89870}"/>
          </ac:picMkLst>
        </pc:picChg>
      </pc:sldChg>
      <pc:sldChg chg="del">
        <pc:chgData name="Mohamed Nabil Sabry" userId="63bbbcbf96592b02" providerId="LiveId" clId="{70278932-4409-42D0-8DD8-09188169D203}" dt="2020-11-19T04:12:25.566" v="7" actId="47"/>
        <pc:sldMkLst>
          <pc:docMk/>
          <pc:sldMk cId="0" sldId="330"/>
        </pc:sldMkLst>
      </pc:sldChg>
      <pc:sldChg chg="del">
        <pc:chgData name="Mohamed Nabil Sabry" userId="63bbbcbf96592b02" providerId="LiveId" clId="{70278932-4409-42D0-8DD8-09188169D203}" dt="2020-11-19T04:12:25.566" v="7" actId="47"/>
        <pc:sldMkLst>
          <pc:docMk/>
          <pc:sldMk cId="0" sldId="331"/>
        </pc:sldMkLst>
      </pc:sldChg>
      <pc:sldChg chg="addSp delSp modSp mod delAnim modAnim">
        <pc:chgData name="Mohamed Nabil Sabry" userId="63bbbcbf96592b02" providerId="LiveId" clId="{70278932-4409-42D0-8DD8-09188169D203}" dt="2020-11-19T04:16:36.681" v="128" actId="1038"/>
        <pc:sldMkLst>
          <pc:docMk/>
          <pc:sldMk cId="0" sldId="400"/>
        </pc:sldMkLst>
        <pc:spChg chg="mod">
          <ac:chgData name="Mohamed Nabil Sabry" userId="63bbbcbf96592b02" providerId="LiveId" clId="{70278932-4409-42D0-8DD8-09188169D203}" dt="2020-11-19T04:14:02.407" v="17" actId="1036"/>
          <ac:spMkLst>
            <pc:docMk/>
            <pc:sldMk cId="0" sldId="400"/>
            <ac:spMk id="8" creationId="{BF0FB812-A650-4CBA-9203-9FCD13C6DD69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18" creationId="{2287C1E1-3EC9-4DEA-9D81-631A77A1643D}"/>
          </ac:spMkLst>
        </pc:spChg>
        <pc:spChg chg="del">
          <ac:chgData name="Mohamed Nabil Sabry" userId="63bbbcbf96592b02" providerId="LiveId" clId="{70278932-4409-42D0-8DD8-09188169D203}" dt="2020-11-19T04:12:38.928" v="9" actId="478"/>
          <ac:spMkLst>
            <pc:docMk/>
            <pc:sldMk cId="0" sldId="400"/>
            <ac:spMk id="19" creationId="{64532C80-4EE8-4571-BFC5-FD6F4EB9A9D5}"/>
          </ac:spMkLst>
        </pc:spChg>
        <pc:spChg chg="mod">
          <ac:chgData name="Mohamed Nabil Sabry" userId="63bbbcbf96592b02" providerId="LiveId" clId="{70278932-4409-42D0-8DD8-09188169D203}" dt="2020-11-19T04:16:36.681" v="128" actId="1038"/>
          <ac:spMkLst>
            <pc:docMk/>
            <pc:sldMk cId="0" sldId="400"/>
            <ac:spMk id="23" creationId="{2935973E-5240-47E5-8C74-71C0316F1487}"/>
          </ac:spMkLst>
        </pc:spChg>
        <pc:spChg chg="mod">
          <ac:chgData name="Mohamed Nabil Sabry" userId="63bbbcbf96592b02" providerId="LiveId" clId="{70278932-4409-42D0-8DD8-09188169D203}" dt="2020-11-19T04:16:36.681" v="128" actId="1038"/>
          <ac:spMkLst>
            <pc:docMk/>
            <pc:sldMk cId="0" sldId="400"/>
            <ac:spMk id="24" creationId="{9FED157E-6D21-4A53-9837-BEEAFC0D0722}"/>
          </ac:spMkLst>
        </pc:spChg>
        <pc:spChg chg="mod">
          <ac:chgData name="Mohamed Nabil Sabry" userId="63bbbcbf96592b02" providerId="LiveId" clId="{70278932-4409-42D0-8DD8-09188169D203}" dt="2020-11-19T04:16:36.681" v="128" actId="1038"/>
          <ac:spMkLst>
            <pc:docMk/>
            <pc:sldMk cId="0" sldId="400"/>
            <ac:spMk id="25" creationId="{85838B32-3A22-4334-BCB2-0632A27C374B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26" creationId="{C006C0C2-0D39-467C-A9C5-5FBD2F0F6999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27" creationId="{CADAFD66-A99F-433C-8FD2-858D7C8293E4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28" creationId="{76E36EE7-D716-4DB9-988C-88AE83249FFB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29" creationId="{6B122AF1-6DC6-4572-B656-E138954620F0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30" creationId="{48773570-7B64-44E1-9B32-9C19F734CB4C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31" creationId="{F5D813C6-4511-4A6E-BA1A-5FD32C134E2E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32" creationId="{DFEACEBF-EBF9-4E18-835E-1FC43C5AA250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33" creationId="{F3066E54-25A9-427B-863B-BE7AFB00A88E}"/>
          </ac:spMkLst>
        </pc:spChg>
        <pc:spChg chg="del">
          <ac:chgData name="Mohamed Nabil Sabry" userId="63bbbcbf96592b02" providerId="LiveId" clId="{70278932-4409-42D0-8DD8-09188169D203}" dt="2020-11-19T04:12:38.928" v="9" actId="478"/>
          <ac:spMkLst>
            <pc:docMk/>
            <pc:sldMk cId="0" sldId="400"/>
            <ac:spMk id="38" creationId="{20565491-B09A-4722-AC4A-98EB41F03126}"/>
          </ac:spMkLst>
        </pc:spChg>
        <pc:spChg chg="del mod">
          <ac:chgData name="Mohamed Nabil Sabry" userId="63bbbcbf96592b02" providerId="LiveId" clId="{70278932-4409-42D0-8DD8-09188169D203}" dt="2020-11-19T04:14:59.187" v="80" actId="478"/>
          <ac:spMkLst>
            <pc:docMk/>
            <pc:sldMk cId="0" sldId="400"/>
            <ac:spMk id="42" creationId="{69027B3B-8E91-4A5B-8A51-8251F1A0DBF8}"/>
          </ac:spMkLst>
        </pc:spChg>
        <pc:spChg chg="del">
          <ac:chgData name="Mohamed Nabil Sabry" userId="63bbbcbf96592b02" providerId="LiveId" clId="{70278932-4409-42D0-8DD8-09188169D203}" dt="2020-11-19T04:12:47.315" v="10" actId="478"/>
          <ac:spMkLst>
            <pc:docMk/>
            <pc:sldMk cId="0" sldId="400"/>
            <ac:spMk id="43" creationId="{A1ABAA0D-F0C6-4E14-92BF-522B24116F6C}"/>
          </ac:spMkLst>
        </pc:spChg>
        <pc:spChg chg="add del">
          <ac:chgData name="Mohamed Nabil Sabry" userId="63bbbcbf96592b02" providerId="LiveId" clId="{70278932-4409-42D0-8DD8-09188169D203}" dt="2020-11-19T04:13:50.319" v="13" actId="478"/>
          <ac:spMkLst>
            <pc:docMk/>
            <pc:sldMk cId="0" sldId="400"/>
            <ac:spMk id="44" creationId="{9CBFE011-066A-4F50-B692-3652EF779B34}"/>
          </ac:spMkLst>
        </pc:spChg>
        <pc:spChg chg="add del">
          <ac:chgData name="Mohamed Nabil Sabry" userId="63bbbcbf96592b02" providerId="LiveId" clId="{70278932-4409-42D0-8DD8-09188169D203}" dt="2020-11-19T04:13:50.319" v="13" actId="478"/>
          <ac:spMkLst>
            <pc:docMk/>
            <pc:sldMk cId="0" sldId="400"/>
            <ac:spMk id="46" creationId="{BFACD22E-023A-4698-BC35-68522316D8BC}"/>
          </ac:spMkLst>
        </pc:spChg>
        <pc:spChg chg="mod">
          <ac:chgData name="Mohamed Nabil Sabry" userId="63bbbcbf96592b02" providerId="LiveId" clId="{70278932-4409-42D0-8DD8-09188169D203}" dt="2020-11-19T04:16:09.928" v="97" actId="1036"/>
          <ac:spMkLst>
            <pc:docMk/>
            <pc:sldMk cId="0" sldId="400"/>
            <ac:spMk id="27656" creationId="{4C30B4DE-8761-4046-B22A-E49352DF61AE}"/>
          </ac:spMkLst>
        </pc:spChg>
        <pc:grpChg chg="mod">
          <ac:chgData name="Mohamed Nabil Sabry" userId="63bbbcbf96592b02" providerId="LiveId" clId="{70278932-4409-42D0-8DD8-09188169D203}" dt="2020-11-19T04:16:09.928" v="97" actId="1036"/>
          <ac:grpSpMkLst>
            <pc:docMk/>
            <pc:sldMk cId="0" sldId="400"/>
            <ac:grpSpMk id="2" creationId="{C737E503-5B52-4C54-BB71-FEA0975B2337}"/>
          </ac:grpSpMkLst>
        </pc:grpChg>
        <pc:grpChg chg="mod">
          <ac:chgData name="Mohamed Nabil Sabry" userId="63bbbcbf96592b02" providerId="LiveId" clId="{70278932-4409-42D0-8DD8-09188169D203}" dt="2020-11-19T04:16:36.681" v="128" actId="1038"/>
          <ac:grpSpMkLst>
            <pc:docMk/>
            <pc:sldMk cId="0" sldId="400"/>
            <ac:grpSpMk id="21" creationId="{63C7F7EE-0C65-4B0C-A0E0-8CC8A224CDD3}"/>
          </ac:grpSpMkLst>
        </pc:grpChg>
        <pc:grpChg chg="del">
          <ac:chgData name="Mohamed Nabil Sabry" userId="63bbbcbf96592b02" providerId="LiveId" clId="{70278932-4409-42D0-8DD8-09188169D203}" dt="2020-11-19T04:12:47.315" v="10" actId="478"/>
          <ac:grpSpMkLst>
            <pc:docMk/>
            <pc:sldMk cId="0" sldId="400"/>
            <ac:grpSpMk id="34" creationId="{75A9B052-8007-4639-A3E0-215FC6907180}"/>
          </ac:grpSpMkLst>
        </pc:grpChg>
        <pc:grpChg chg="del">
          <ac:chgData name="Mohamed Nabil Sabry" userId="63bbbcbf96592b02" providerId="LiveId" clId="{70278932-4409-42D0-8DD8-09188169D203}" dt="2020-11-19T04:12:38.928" v="9" actId="478"/>
          <ac:grpSpMkLst>
            <pc:docMk/>
            <pc:sldMk cId="0" sldId="400"/>
            <ac:grpSpMk id="39" creationId="{12C20F7D-7203-435E-8844-09A83A7B1A6C}"/>
          </ac:grpSpMkLst>
        </pc:grpChg>
        <pc:picChg chg="del">
          <ac:chgData name="Mohamed Nabil Sabry" userId="63bbbcbf96592b02" providerId="LiveId" clId="{70278932-4409-42D0-8DD8-09188169D203}" dt="2020-11-19T04:12:29.653" v="8" actId="478"/>
          <ac:picMkLst>
            <pc:docMk/>
            <pc:sldMk cId="0" sldId="400"/>
            <ac:picMk id="4" creationId="{4C5111F9-87B8-4B84-A228-424ABB94769C}"/>
          </ac:picMkLst>
        </pc:picChg>
      </pc:sldChg>
      <pc:sldChg chg="del">
        <pc:chgData name="Mohamed Nabil Sabry" userId="63bbbcbf96592b02" providerId="LiveId" clId="{70278932-4409-42D0-8DD8-09188169D203}" dt="2020-11-19T04:12:25.566" v="7" actId="47"/>
        <pc:sldMkLst>
          <pc:docMk/>
          <pc:sldMk cId="2304162485" sldId="401"/>
        </pc:sldMkLst>
      </pc:sldChg>
    </pc:docChg>
  </pc:docChgLst>
  <pc:docChgLst>
    <pc:chgData name="Mohamed Nabil Sabry" userId="63bbbcbf96592b02" providerId="LiveId" clId="{777EC73C-FFEE-4094-829C-731079C85062}"/>
    <pc:docChg chg="modSld">
      <pc:chgData name="Mohamed Nabil Sabry" userId="63bbbcbf96592b02" providerId="LiveId" clId="{777EC73C-FFEE-4094-829C-731079C85062}" dt="2024-09-30T07:11:03.089" v="1"/>
      <pc:docMkLst>
        <pc:docMk/>
      </pc:docMkLst>
      <pc:sldChg chg="modTransition">
        <pc:chgData name="Mohamed Nabil Sabry" userId="63bbbcbf96592b02" providerId="LiveId" clId="{777EC73C-FFEE-4094-829C-731079C85062}" dt="2024-09-30T07:11:03.089" v="1"/>
        <pc:sldMkLst>
          <pc:docMk/>
          <pc:sldMk cId="0" sldId="317"/>
        </pc:sldMkLst>
      </pc:sldChg>
      <pc:sldChg chg="delSp modTransition modAnim">
        <pc:chgData name="Mohamed Nabil Sabry" userId="63bbbcbf96592b02" providerId="LiveId" clId="{777EC73C-FFEE-4094-829C-731079C85062}" dt="2024-09-30T07:11:03.089" v="1"/>
        <pc:sldMkLst>
          <pc:docMk/>
          <pc:sldMk cId="0" sldId="329"/>
        </pc:sldMkLst>
        <pc:picChg chg="del">
          <ac:chgData name="Mohamed Nabil Sabry" userId="63bbbcbf96592b02" providerId="LiveId" clId="{777EC73C-FFEE-4094-829C-731079C85062}" dt="2024-09-30T07:10:58.392" v="0"/>
          <ac:picMkLst>
            <pc:docMk/>
            <pc:sldMk cId="0" sldId="329"/>
            <ac:picMk id="3" creationId="{226CC5EA-2619-4382-9962-2589B9E54A24}"/>
          </ac:picMkLst>
        </pc:picChg>
      </pc:sldChg>
      <pc:sldChg chg="delSp modTransition modAnim">
        <pc:chgData name="Mohamed Nabil Sabry" userId="63bbbcbf96592b02" providerId="LiveId" clId="{777EC73C-FFEE-4094-829C-731079C85062}" dt="2024-09-30T07:11:03.089" v="1"/>
        <pc:sldMkLst>
          <pc:docMk/>
          <pc:sldMk cId="0" sldId="332"/>
        </pc:sldMkLst>
        <pc:picChg chg="del">
          <ac:chgData name="Mohamed Nabil Sabry" userId="63bbbcbf96592b02" providerId="LiveId" clId="{777EC73C-FFEE-4094-829C-731079C85062}" dt="2024-09-30T07:10:58.392" v="0"/>
          <ac:picMkLst>
            <pc:docMk/>
            <pc:sldMk cId="0" sldId="332"/>
            <ac:picMk id="4" creationId="{545C9616-88FA-4E7B-9BEF-7739EFEDA0A3}"/>
          </ac:picMkLst>
        </pc:picChg>
      </pc:sldChg>
      <pc:sldChg chg="modTransition">
        <pc:chgData name="Mohamed Nabil Sabry" userId="63bbbcbf96592b02" providerId="LiveId" clId="{777EC73C-FFEE-4094-829C-731079C85062}" dt="2024-09-30T07:11:03.089" v="1"/>
        <pc:sldMkLst>
          <pc:docMk/>
          <pc:sldMk cId="0" sldId="40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C6B420-A9CC-42D5-8B14-93A1B42D4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C79CC1B-3C52-42FC-9E94-0D47C21C52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0B8CDF1-2484-4A01-B173-77819D2F1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E7A866A-B49D-4F4C-85B2-EED45FC0B38E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7AD993D-87E7-420A-9638-FB56705D85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8E8ABC6-8E4A-44B4-BC2A-590CD8A6AE3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FBEFB22-A8F1-440C-BAEB-D539A9CD9B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07468C0-293C-418F-820D-F34B27273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A45EFD3-F569-442B-92EA-7E6200BE6C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AB7D89B-B9A8-4D9C-A473-646353004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D5701F7-8D0C-425D-ACD0-43D7D5C4B9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91C48DB-714B-4E80-A159-395638D48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366AC91-4179-4466-936C-4898872430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C631AD1-8330-4BF5-8BC0-F76220557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9A982B-6D1C-4FC2-91EF-559D7286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3276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B5F40-A7DE-49A9-B37C-FEDA47D5AE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86310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35D0D-AEA6-4A4E-B071-6E379D8943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33379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1C969-AEA8-4756-A095-AB86F99F46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49209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2354BC-32BA-479A-A399-A3C39F610E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98627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DA711-DB24-43BE-8CDB-FC937924C53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91383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6BF6B-2984-4FC4-AB3A-ECC44039FA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11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F61B5-4D5E-41A9-BB6D-F4F99D2013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3335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77F5889-F64B-4BE9-A691-CF8C5A70FC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02087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0D164-59CD-4630-A584-005261244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5747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DB9F09-D03D-4CCB-ACFC-978B62D7E0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9942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089E1-B1FA-490D-ADDA-22FF15FD95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26889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8B443-A850-4D8E-B3A8-807E0E2E6A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4259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FAC4B75-C675-4E21-8084-2AB9C7D0A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C41D75-632A-48CD-95BD-73B53E243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9555373-9B34-4796-9C5B-FB07311F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025" y="6480175"/>
            <a:ext cx="1485900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B41EC544-E27B-42D9-A3C9-AE1595924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B743AD78-320E-4DD3-89A3-6CE36373C813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740A39-FE83-4051-AB1D-AF16816AE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390" y="1954213"/>
            <a:ext cx="7056421" cy="1253164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>
            <a:sp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Ch5 : Applications of First Law</a:t>
            </a:r>
          </a:p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2. Open System Processes – 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7F9E5D9-B35E-405E-9121-A8BA28549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1116013"/>
            <a:ext cx="5376862" cy="838200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 anchor="ctr">
            <a:sp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fr-FR" altLang="en-US" sz="5400" kern="0"/>
              <a:t>Thermodynamics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8A0C861-E4D5-4671-8472-F73523CA7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5763" y="255588"/>
            <a:ext cx="6594475" cy="1089025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Steady State Steady Flow (SSSF)</a:t>
            </a:r>
            <a:br>
              <a:rPr lang="en-US" altLang="en-US" dirty="0"/>
            </a:br>
            <a:r>
              <a:rPr lang="en-US" altLang="en-US" dirty="0"/>
              <a:t>Case I: Flow in ducts: </a:t>
            </a:r>
            <a:r>
              <a:rPr lang="en-US" altLang="en-US" i="1" dirty="0"/>
              <a:t>Q = W = 0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311DFC3-7265-41BB-9967-26438C507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2133600"/>
            <a:ext cx="2935288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chemeClr val="tx1"/>
                </a:solidFill>
              </a:rPr>
              <a:t>Adiabatic Flow (</a:t>
            </a:r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q=w=0</a:t>
            </a:r>
            <a:r>
              <a:rPr lang="en-US" altLang="en-US" sz="2000" i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33540" name="Rectangle 4">
            <a:extLst>
              <a:ext uri="{FF2B5EF4-FFF2-40B4-BE49-F238E27FC236}">
                <a16:creationId xmlns:a16="http://schemas.microsoft.com/office/drawing/2014/main" id="{C242F8F9-2740-44EF-B8BE-C860F6C3D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2895600"/>
            <a:ext cx="12477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 - Liquid</a:t>
            </a:r>
          </a:p>
        </p:txBody>
      </p:sp>
      <p:sp>
        <p:nvSpPr>
          <p:cNvPr id="833541" name="Rectangle 5">
            <a:extLst>
              <a:ext uri="{FF2B5EF4-FFF2-40B4-BE49-F238E27FC236}">
                <a16:creationId xmlns:a16="http://schemas.microsoft.com/office/drawing/2014/main" id="{8DFD06C0-F420-44E3-8D4D-46A7FE79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2971800"/>
            <a:ext cx="9937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 - Gas</a:t>
            </a:r>
          </a:p>
        </p:txBody>
      </p:sp>
      <p:sp>
        <p:nvSpPr>
          <p:cNvPr id="833542" name="Rectangle 6">
            <a:extLst>
              <a:ext uri="{FF2B5EF4-FFF2-40B4-BE49-F238E27FC236}">
                <a16:creationId xmlns:a16="http://schemas.microsoft.com/office/drawing/2014/main" id="{3377432D-37D1-43EA-906A-5FFECED02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3405188"/>
            <a:ext cx="33035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/>
              <a:t>u +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1800"/>
              <a:t>P</a:t>
            </a:r>
            <a:r>
              <a:rPr lang="en-US" altLang="en-US" sz="1800">
                <a:latin typeface="Monotype Corsiva" panose="03010101010201010101" pitchFamily="66" charset="0"/>
                <a:cs typeface="Arial" panose="020B0604020202020204" pitchFamily="34" charset="0"/>
              </a:rPr>
              <a:t>v</a:t>
            </a:r>
            <a:r>
              <a:rPr lang="en-US" altLang="en-US" sz="1800" i="0"/>
              <a:t> )</a:t>
            </a:r>
            <a:r>
              <a:rPr lang="en-US" altLang="en-US" sz="1800"/>
              <a:t> +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/>
              <a:t> KE +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/>
              <a:t> PE  = 0</a:t>
            </a:r>
          </a:p>
        </p:txBody>
      </p:sp>
      <p:sp>
        <p:nvSpPr>
          <p:cNvPr id="833543" name="Rectangle 7">
            <a:extLst>
              <a:ext uri="{FF2B5EF4-FFF2-40B4-BE49-F238E27FC236}">
                <a16:creationId xmlns:a16="http://schemas.microsoft.com/office/drawing/2014/main" id="{AADB0020-CCEE-41E5-B447-B47A2DD7F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3862388"/>
            <a:ext cx="4435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Negligible Friction : </a:t>
            </a:r>
            <a:r>
              <a:rPr lang="en-US" altLang="en-US" sz="1800"/>
              <a:t>T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»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const </a:t>
            </a: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Þ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/>
              <a:t>u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»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833544" name="Rectangle 8">
            <a:extLst>
              <a:ext uri="{FF2B5EF4-FFF2-40B4-BE49-F238E27FC236}">
                <a16:creationId xmlns:a16="http://schemas.microsoft.com/office/drawing/2014/main" id="{DF98C5AF-F4C5-4C13-BE04-57A94D04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4167188"/>
            <a:ext cx="23368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altLang="en-US" sz="1800" i="0">
                <a:latin typeface="Monotype Corsiva" panose="03010101010201010101" pitchFamily="66" charset="0"/>
                <a:cs typeface="Arial" panose="020B0604020202020204" pitchFamily="34" charset="0"/>
              </a:rPr>
              <a:t>v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= 1 /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r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= const</a:t>
            </a:r>
          </a:p>
        </p:txBody>
      </p:sp>
      <p:sp>
        <p:nvSpPr>
          <p:cNvPr id="833545" name="Rectangle 9">
            <a:extLst>
              <a:ext uri="{FF2B5EF4-FFF2-40B4-BE49-F238E27FC236}">
                <a16:creationId xmlns:a16="http://schemas.microsoft.com/office/drawing/2014/main" id="{97F824FE-6705-4E05-816F-2E687A0E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621213"/>
            <a:ext cx="2992438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/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altLang="en-US">
                <a:solidFill>
                  <a:schemeClr val="tx1"/>
                </a:solidFill>
              </a:rPr>
              <a:t>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z  = 0</a:t>
            </a:r>
          </a:p>
        </p:txBody>
      </p:sp>
      <p:sp>
        <p:nvSpPr>
          <p:cNvPr id="833546" name="Rectangle 10">
            <a:extLst>
              <a:ext uri="{FF2B5EF4-FFF2-40B4-BE49-F238E27FC236}">
                <a16:creationId xmlns:a16="http://schemas.microsoft.com/office/drawing/2014/main" id="{475CE74B-DB2D-48A6-879A-C05CD58A9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325" y="4876800"/>
            <a:ext cx="13112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Bernoulli !</a:t>
            </a:r>
          </a:p>
        </p:txBody>
      </p:sp>
      <p:sp>
        <p:nvSpPr>
          <p:cNvPr id="833547" name="Rectangle 11">
            <a:extLst>
              <a:ext uri="{FF2B5EF4-FFF2-40B4-BE49-F238E27FC236}">
                <a16:creationId xmlns:a16="http://schemas.microsoft.com/office/drawing/2014/main" id="{26EDB939-52A8-46DA-B9BB-D9BC7614C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5257800"/>
            <a:ext cx="26955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If friction losses were not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negligible: </a:t>
            </a:r>
            <a:r>
              <a:rPr lang="en-US" altLang="en-US" sz="1800" b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/>
              <a:t>u</a:t>
            </a: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 &gt; 0</a:t>
            </a:r>
          </a:p>
        </p:txBody>
      </p:sp>
      <p:sp>
        <p:nvSpPr>
          <p:cNvPr id="833548" name="Rectangle 12">
            <a:extLst>
              <a:ext uri="{FF2B5EF4-FFF2-40B4-BE49-F238E27FC236}">
                <a16:creationId xmlns:a16="http://schemas.microsoft.com/office/drawing/2014/main" id="{E71BE8C1-285E-4A72-9A46-C28C30B7B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2150" y="3402013"/>
            <a:ext cx="1849438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30000">
                <a:solidFill>
                  <a:schemeClr val="tx1"/>
                </a:solidFill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 = 0</a:t>
            </a:r>
          </a:p>
        </p:txBody>
      </p:sp>
      <p:sp>
        <p:nvSpPr>
          <p:cNvPr id="833549" name="Rectangle 13">
            <a:extLst>
              <a:ext uri="{FF2B5EF4-FFF2-40B4-BE49-F238E27FC236}">
                <a16:creationId xmlns:a16="http://schemas.microsoft.com/office/drawing/2014/main" id="{A54C1815-35C6-448E-95B2-52EA25110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284663"/>
            <a:ext cx="120065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1800" dirty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/>
              <a:t>PE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latin typeface="Symbol" panose="05050102010706020507" pitchFamily="18" charset="2"/>
                <a:cs typeface="Arial" panose="020B0604020202020204" pitchFamily="34" charset="0"/>
              </a:rPr>
              <a:t>» </a:t>
            </a:r>
            <a:r>
              <a:rPr lang="en-US" altLang="en-US" sz="1800" dirty="0"/>
              <a:t>0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33550" name="Line 14">
            <a:extLst>
              <a:ext uri="{FF2B5EF4-FFF2-40B4-BE49-F238E27FC236}">
                <a16:creationId xmlns:a16="http://schemas.microsoft.com/office/drawing/2014/main" id="{B1F09CD8-FF76-4DB6-87A7-3D7FBDFC1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971800"/>
            <a:ext cx="0" cy="33528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Rectangle 15">
            <a:extLst>
              <a:ext uri="{FF2B5EF4-FFF2-40B4-BE49-F238E27FC236}">
                <a16:creationId xmlns:a16="http://schemas.microsoft.com/office/drawing/2014/main" id="{06FE2607-6AAC-4704-AAA8-968B40768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00200"/>
            <a:ext cx="24796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Conditions for SSSF:</a:t>
            </a:r>
          </a:p>
        </p:txBody>
      </p:sp>
      <p:grpSp>
        <p:nvGrpSpPr>
          <p:cNvPr id="19472" name="Group 16">
            <a:extLst>
              <a:ext uri="{FF2B5EF4-FFF2-40B4-BE49-F238E27FC236}">
                <a16:creationId xmlns:a16="http://schemas.microsoft.com/office/drawing/2014/main" id="{FF9532C4-45C6-4D77-8B3A-8A54DDE9F39B}"/>
              </a:ext>
            </a:extLst>
          </p:cNvPr>
          <p:cNvGrpSpPr>
            <a:grpSpLocks/>
          </p:cNvGrpSpPr>
          <p:nvPr/>
        </p:nvGrpSpPr>
        <p:grpSpPr bwMode="auto">
          <a:xfrm>
            <a:off x="4606925" y="1447800"/>
            <a:ext cx="2709863" cy="644525"/>
            <a:chOff x="336" y="1259"/>
            <a:chExt cx="1707" cy="406"/>
          </a:xfrm>
        </p:grpSpPr>
        <p:sp>
          <p:nvSpPr>
            <p:cNvPr id="19500" name="Rectangle 17">
              <a:extLst>
                <a:ext uri="{FF2B5EF4-FFF2-40B4-BE49-F238E27FC236}">
                  <a16:creationId xmlns:a16="http://schemas.microsoft.com/office/drawing/2014/main" id="{8D48DF50-534B-497C-800A-390E213EA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59"/>
              <a:ext cx="170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1800" dirty="0"/>
                <a:t> d/dt </a:t>
              </a:r>
              <a:r>
                <a:rPr lang="en-US" altLang="en-US" sz="1800" i="0" dirty="0"/>
                <a:t>(</a:t>
              </a:r>
              <a:r>
                <a:rPr lang="en-US" altLang="en-US" sz="1800" dirty="0"/>
                <a:t>state</a:t>
              </a:r>
              <a:r>
                <a:rPr lang="en-US" altLang="en-US" sz="1800" i="0" dirty="0"/>
                <a:t> </a:t>
              </a:r>
              <a:r>
                <a:rPr lang="en-US" altLang="en-US" sz="1800" dirty="0"/>
                <a:t>variables</a:t>
              </a:r>
              <a:r>
                <a:rPr lang="en-US" altLang="en-US" sz="1800" i="0" dirty="0"/>
                <a:t>)</a:t>
              </a:r>
              <a:r>
                <a:rPr lang="en-US" altLang="en-US" sz="1800" dirty="0"/>
                <a:t> = 0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1800" dirty="0">
                  <a:latin typeface="Symbol" panose="05050102010706020507" pitchFamily="18" charset="2"/>
                  <a:cs typeface="Arial" panose="020B0604020202020204" pitchFamily="34" charset="0"/>
                </a:rPr>
                <a:t> S</a:t>
              </a:r>
              <a:r>
                <a:rPr lang="en-US" alt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 dirty="0"/>
                <a:t>m</a:t>
              </a:r>
              <a:r>
                <a:rPr lang="en-US" altLang="en-US" sz="1800" baseline="-25000" dirty="0"/>
                <a:t>in</a:t>
              </a:r>
              <a:r>
                <a:rPr lang="en-US" altLang="en-US" sz="1800" dirty="0"/>
                <a:t> = </a:t>
              </a:r>
              <a:r>
                <a:rPr lang="en-US" altLang="en-US" sz="1800" dirty="0">
                  <a:latin typeface="Symbol" panose="05050102010706020507" pitchFamily="18" charset="2"/>
                  <a:cs typeface="Arial" panose="020B0604020202020204" pitchFamily="34" charset="0"/>
                </a:rPr>
                <a:t>S</a:t>
              </a:r>
              <a:r>
                <a:rPr lang="en-US" altLang="en-US" sz="1800" dirty="0"/>
                <a:t> </a:t>
              </a:r>
              <a:r>
                <a:rPr lang="en-US" altLang="en-US" sz="1800" dirty="0" err="1"/>
                <a:t>m</a:t>
              </a:r>
              <a:r>
                <a:rPr lang="en-US" altLang="en-US" sz="1800" baseline="-25000" dirty="0" err="1"/>
                <a:t>out</a:t>
              </a:r>
              <a:r>
                <a:rPr lang="en-US" altLang="en-US" sz="1800" dirty="0"/>
                <a:t> </a:t>
              </a:r>
            </a:p>
          </p:txBody>
        </p:sp>
        <p:sp>
          <p:nvSpPr>
            <p:cNvPr id="19501" name="Text Box 18">
              <a:extLst>
                <a:ext uri="{FF2B5EF4-FFF2-40B4-BE49-F238E27FC236}">
                  <a16:creationId xmlns:a16="http://schemas.microsoft.com/office/drawing/2014/main" id="{10D4DF48-13DF-485E-A673-B92A73C17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" y="1344"/>
              <a:ext cx="15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/>
                <a:t>.</a:t>
              </a:r>
            </a:p>
          </p:txBody>
        </p:sp>
        <p:sp>
          <p:nvSpPr>
            <p:cNvPr id="19502" name="Text Box 19">
              <a:extLst>
                <a:ext uri="{FF2B5EF4-FFF2-40B4-BE49-F238E27FC236}">
                  <a16:creationId xmlns:a16="http://schemas.microsoft.com/office/drawing/2014/main" id="{9621736A-3207-4EC7-AF9E-C9A56EB7D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2" y="1344"/>
              <a:ext cx="15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/>
                <a:t>.</a:t>
              </a:r>
            </a:p>
          </p:txBody>
        </p:sp>
      </p:grpSp>
      <p:sp>
        <p:nvSpPr>
          <p:cNvPr id="833556" name="Rectangle 20">
            <a:extLst>
              <a:ext uri="{FF2B5EF4-FFF2-40B4-BE49-F238E27FC236}">
                <a16:creationId xmlns:a16="http://schemas.microsoft.com/office/drawing/2014/main" id="{4D455826-0372-4A62-A70C-CEA88CDAC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163" y="5948363"/>
            <a:ext cx="3278187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/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altLang="en-US">
                <a:solidFill>
                  <a:schemeClr val="tx1"/>
                </a:solidFill>
              </a:rPr>
              <a:t>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z  = -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</a:p>
        </p:txBody>
      </p:sp>
      <p:sp>
        <p:nvSpPr>
          <p:cNvPr id="19474" name="Text Box 21">
            <a:extLst>
              <a:ext uri="{FF2B5EF4-FFF2-40B4-BE49-F238E27FC236}">
                <a16:creationId xmlns:a16="http://schemas.microsoft.com/office/drawing/2014/main" id="{B04F2E96-627F-4676-A5E9-D0C8444E2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150" y="443886"/>
            <a:ext cx="28257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3200" i="0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19475" name="Text Box 22">
            <a:extLst>
              <a:ext uri="{FF2B5EF4-FFF2-40B4-BE49-F238E27FC236}">
                <a16:creationId xmlns:a16="http://schemas.microsoft.com/office/drawing/2014/main" id="{932722CF-A818-4EC2-B8F3-C9C420A74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025" y="443886"/>
            <a:ext cx="28257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3200" i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833559" name="Rectangle 23">
            <a:extLst>
              <a:ext uri="{FF2B5EF4-FFF2-40B4-BE49-F238E27FC236}">
                <a16:creationId xmlns:a16="http://schemas.microsoft.com/office/drawing/2014/main" id="{368BF397-C6D2-421F-9947-72ADD75E0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525" y="3751263"/>
            <a:ext cx="2949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Valid with or without friction</a:t>
            </a:r>
            <a:endParaRPr lang="en-US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3560" name="Rectangle 24">
            <a:extLst>
              <a:ext uri="{FF2B5EF4-FFF2-40B4-BE49-F238E27FC236}">
                <a16:creationId xmlns:a16="http://schemas.microsoft.com/office/drawing/2014/main" id="{C304DE15-FC30-4FB4-B1EE-21AC33604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665663"/>
            <a:ext cx="160337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Work needed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to lift a gas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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endParaRPr lang="en-US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8" name="Rectangle 25">
            <a:extLst>
              <a:ext uri="{FF2B5EF4-FFF2-40B4-BE49-F238E27FC236}">
                <a16:creationId xmlns:a16="http://schemas.microsoft.com/office/drawing/2014/main" id="{FAE1B3DE-681A-40A9-BA3B-134917F73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5550" y="2514600"/>
            <a:ext cx="24066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/>
              <a:t>h +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/>
              <a:t> KE +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/>
              <a:t> PE  = 0</a:t>
            </a:r>
          </a:p>
        </p:txBody>
      </p:sp>
      <p:grpSp>
        <p:nvGrpSpPr>
          <p:cNvPr id="19479" name="Group 26">
            <a:extLst>
              <a:ext uri="{FF2B5EF4-FFF2-40B4-BE49-F238E27FC236}">
                <a16:creationId xmlns:a16="http://schemas.microsoft.com/office/drawing/2014/main" id="{477E9B67-3891-4986-B063-76BCF5AF866B}"/>
              </a:ext>
            </a:extLst>
          </p:cNvPr>
          <p:cNvGrpSpPr>
            <a:grpSpLocks/>
          </p:cNvGrpSpPr>
          <p:nvPr/>
        </p:nvGrpSpPr>
        <p:grpSpPr bwMode="auto">
          <a:xfrm>
            <a:off x="7502525" y="1600200"/>
            <a:ext cx="1065213" cy="517525"/>
            <a:chOff x="4726" y="871"/>
            <a:chExt cx="671" cy="326"/>
          </a:xfrm>
        </p:grpSpPr>
        <p:sp>
          <p:nvSpPr>
            <p:cNvPr id="19498" name="Rectangle 27">
              <a:extLst>
                <a:ext uri="{FF2B5EF4-FFF2-40B4-BE49-F238E27FC236}">
                  <a16:creationId xmlns:a16="http://schemas.microsoft.com/office/drawing/2014/main" id="{A27A49BC-CE0C-4A02-8C2F-A8C43EE20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6" y="960"/>
              <a:ext cx="671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None/>
              </a:pPr>
              <a:r>
                <a:rPr lang="en-US" altLang="en-US" sz="1800"/>
                <a:t>m = </a:t>
              </a:r>
              <a:r>
                <a:rPr lang="en-US" altLang="en-US" sz="1800">
                  <a:latin typeface="Symbol" panose="05050102010706020507" pitchFamily="18" charset="2"/>
                </a:rPr>
                <a:t>r </a:t>
              </a:r>
              <a:r>
                <a:rPr lang="en-US" altLang="en-US" sz="1800" i="0"/>
                <a:t>v</a:t>
              </a:r>
              <a:r>
                <a:rPr lang="en-US" altLang="en-US" sz="1800"/>
                <a:t>A</a:t>
              </a:r>
            </a:p>
          </p:txBody>
        </p:sp>
        <p:sp>
          <p:nvSpPr>
            <p:cNvPr id="19499" name="Text Box 28">
              <a:extLst>
                <a:ext uri="{FF2B5EF4-FFF2-40B4-BE49-F238E27FC236}">
                  <a16:creationId xmlns:a16="http://schemas.microsoft.com/office/drawing/2014/main" id="{96396CC7-2E33-4CC3-909F-1638B7DA3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" y="871"/>
              <a:ext cx="15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/>
                <a:t>.</a:t>
              </a:r>
            </a:p>
          </p:txBody>
        </p:sp>
      </p:grpSp>
      <p:grpSp>
        <p:nvGrpSpPr>
          <p:cNvPr id="4" name="Group 31">
            <a:extLst>
              <a:ext uri="{FF2B5EF4-FFF2-40B4-BE49-F238E27FC236}">
                <a16:creationId xmlns:a16="http://schemas.microsoft.com/office/drawing/2014/main" id="{F2C2B517-0D33-4B06-A0EF-33754322228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4327525"/>
            <a:ext cx="1512888" cy="1692275"/>
            <a:chOff x="5088" y="2726"/>
            <a:chExt cx="953" cy="1066"/>
          </a:xfrm>
        </p:grpSpPr>
        <p:sp>
          <p:nvSpPr>
            <p:cNvPr id="19481" name="Freeform 32">
              <a:extLst>
                <a:ext uri="{FF2B5EF4-FFF2-40B4-BE49-F238E27FC236}">
                  <a16:creationId xmlns:a16="http://schemas.microsoft.com/office/drawing/2014/main" id="{24D457AD-78AC-4FF2-95D3-57D9521A7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312"/>
              <a:ext cx="768" cy="480"/>
            </a:xfrm>
            <a:custGeom>
              <a:avLst/>
              <a:gdLst>
                <a:gd name="T0" fmla="*/ 0 w 768"/>
                <a:gd name="T1" fmla="*/ 480 h 480"/>
                <a:gd name="T2" fmla="*/ 192 w 768"/>
                <a:gd name="T3" fmla="*/ 480 h 480"/>
                <a:gd name="T4" fmla="*/ 192 w 768"/>
                <a:gd name="T5" fmla="*/ 336 h 480"/>
                <a:gd name="T6" fmla="*/ 384 w 768"/>
                <a:gd name="T7" fmla="*/ 336 h 480"/>
                <a:gd name="T8" fmla="*/ 384 w 768"/>
                <a:gd name="T9" fmla="*/ 192 h 480"/>
                <a:gd name="T10" fmla="*/ 576 w 768"/>
                <a:gd name="T11" fmla="*/ 192 h 480"/>
                <a:gd name="T12" fmla="*/ 576 w 768"/>
                <a:gd name="T13" fmla="*/ 0 h 480"/>
                <a:gd name="T14" fmla="*/ 768 w 768"/>
                <a:gd name="T15" fmla="*/ 0 h 4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68"/>
                <a:gd name="T25" fmla="*/ 0 h 480"/>
                <a:gd name="T26" fmla="*/ 768 w 768"/>
                <a:gd name="T27" fmla="*/ 480 h 4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68" h="480">
                  <a:moveTo>
                    <a:pt x="0" y="480"/>
                  </a:moveTo>
                  <a:lnTo>
                    <a:pt x="192" y="480"/>
                  </a:lnTo>
                  <a:lnTo>
                    <a:pt x="192" y="336"/>
                  </a:lnTo>
                  <a:lnTo>
                    <a:pt x="384" y="336"/>
                  </a:lnTo>
                  <a:lnTo>
                    <a:pt x="384" y="192"/>
                  </a:lnTo>
                  <a:lnTo>
                    <a:pt x="576" y="192"/>
                  </a:lnTo>
                  <a:lnTo>
                    <a:pt x="576" y="0"/>
                  </a:lnTo>
                  <a:lnTo>
                    <a:pt x="768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9482" name="Group 33">
              <a:extLst>
                <a:ext uri="{FF2B5EF4-FFF2-40B4-BE49-F238E27FC236}">
                  <a16:creationId xmlns:a16="http://schemas.microsoft.com/office/drawing/2014/main" id="{30116059-65AA-40CE-B6E1-CA8CAC1137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96" y="2828"/>
              <a:ext cx="403" cy="804"/>
              <a:chOff x="5196" y="2828"/>
              <a:chExt cx="403" cy="804"/>
            </a:xfrm>
          </p:grpSpPr>
          <p:sp>
            <p:nvSpPr>
              <p:cNvPr id="19489" name="Oval 34">
                <a:extLst>
                  <a:ext uri="{FF2B5EF4-FFF2-40B4-BE49-F238E27FC236}">
                    <a16:creationId xmlns:a16="http://schemas.microsoft.com/office/drawing/2014/main" id="{35656AEB-2BA2-4939-AF62-F71C27E471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06852">
                <a:off x="5326" y="2828"/>
                <a:ext cx="144" cy="192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90" name="Oval 35">
                <a:extLst>
                  <a:ext uri="{FF2B5EF4-FFF2-40B4-BE49-F238E27FC236}">
                    <a16:creationId xmlns:a16="http://schemas.microsoft.com/office/drawing/2014/main" id="{DD20D3F3-3FF7-4BDC-BEE7-CB65D829F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77572">
                <a:off x="5196" y="2979"/>
                <a:ext cx="192" cy="336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91" name="Freeform 36">
                <a:extLst>
                  <a:ext uri="{FF2B5EF4-FFF2-40B4-BE49-F238E27FC236}">
                    <a16:creationId xmlns:a16="http://schemas.microsoft.com/office/drawing/2014/main" id="{6FC83BC9-7373-4BD4-A250-E02A07EC3A13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263" y="3221"/>
                <a:ext cx="336" cy="272"/>
              </a:xfrm>
              <a:custGeom>
                <a:avLst/>
                <a:gdLst>
                  <a:gd name="T0" fmla="*/ 0 w 336"/>
                  <a:gd name="T1" fmla="*/ 64 h 272"/>
                  <a:gd name="T2" fmla="*/ 96 w 336"/>
                  <a:gd name="T3" fmla="*/ 64 h 272"/>
                  <a:gd name="T4" fmla="*/ 192 w 336"/>
                  <a:gd name="T5" fmla="*/ 16 h 272"/>
                  <a:gd name="T6" fmla="*/ 240 w 336"/>
                  <a:gd name="T7" fmla="*/ 160 h 272"/>
                  <a:gd name="T8" fmla="*/ 240 w 336"/>
                  <a:gd name="T9" fmla="*/ 256 h 272"/>
                  <a:gd name="T10" fmla="*/ 336 w 336"/>
                  <a:gd name="T11" fmla="*/ 256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6"/>
                  <a:gd name="T19" fmla="*/ 0 h 272"/>
                  <a:gd name="T20" fmla="*/ 336 w 336"/>
                  <a:gd name="T21" fmla="*/ 272 h 27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6" h="272">
                    <a:moveTo>
                      <a:pt x="0" y="64"/>
                    </a:moveTo>
                    <a:cubicBezTo>
                      <a:pt x="32" y="68"/>
                      <a:pt x="64" y="72"/>
                      <a:pt x="96" y="64"/>
                    </a:cubicBezTo>
                    <a:cubicBezTo>
                      <a:pt x="128" y="56"/>
                      <a:pt x="168" y="0"/>
                      <a:pt x="192" y="16"/>
                    </a:cubicBezTo>
                    <a:cubicBezTo>
                      <a:pt x="216" y="32"/>
                      <a:pt x="232" y="120"/>
                      <a:pt x="240" y="160"/>
                    </a:cubicBezTo>
                    <a:cubicBezTo>
                      <a:pt x="248" y="200"/>
                      <a:pt x="224" y="240"/>
                      <a:pt x="240" y="256"/>
                    </a:cubicBezTo>
                    <a:cubicBezTo>
                      <a:pt x="256" y="272"/>
                      <a:pt x="296" y="264"/>
                      <a:pt x="336" y="25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92" name="Freeform 37">
                <a:extLst>
                  <a:ext uri="{FF2B5EF4-FFF2-40B4-BE49-F238E27FC236}">
                    <a16:creationId xmlns:a16="http://schemas.microsoft.com/office/drawing/2014/main" id="{16DC5FF7-9C4A-4DD2-A1EE-D1416E1D0BA1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197" y="3296"/>
                <a:ext cx="160" cy="336"/>
              </a:xfrm>
              <a:custGeom>
                <a:avLst/>
                <a:gdLst>
                  <a:gd name="T0" fmla="*/ 0 w 160"/>
                  <a:gd name="T1" fmla="*/ 0 h 384"/>
                  <a:gd name="T2" fmla="*/ 144 w 160"/>
                  <a:gd name="T3" fmla="*/ 34 h 384"/>
                  <a:gd name="T4" fmla="*/ 96 w 160"/>
                  <a:gd name="T5" fmla="*/ 99 h 384"/>
                  <a:gd name="T6" fmla="*/ 48 w 160"/>
                  <a:gd name="T7" fmla="*/ 116 h 384"/>
                  <a:gd name="T8" fmla="*/ 144 w 160"/>
                  <a:gd name="T9" fmla="*/ 132 h 3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0"/>
                  <a:gd name="T16" fmla="*/ 0 h 384"/>
                  <a:gd name="T17" fmla="*/ 160 w 160"/>
                  <a:gd name="T18" fmla="*/ 384 h 3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0" h="384">
                    <a:moveTo>
                      <a:pt x="0" y="0"/>
                    </a:moveTo>
                    <a:cubicBezTo>
                      <a:pt x="64" y="24"/>
                      <a:pt x="128" y="48"/>
                      <a:pt x="144" y="96"/>
                    </a:cubicBezTo>
                    <a:cubicBezTo>
                      <a:pt x="160" y="144"/>
                      <a:pt x="112" y="248"/>
                      <a:pt x="96" y="288"/>
                    </a:cubicBezTo>
                    <a:cubicBezTo>
                      <a:pt x="80" y="328"/>
                      <a:pt x="40" y="320"/>
                      <a:pt x="48" y="336"/>
                    </a:cubicBezTo>
                    <a:cubicBezTo>
                      <a:pt x="56" y="352"/>
                      <a:pt x="100" y="368"/>
                      <a:pt x="144" y="384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93" name="Freeform 38">
                <a:extLst>
                  <a:ext uri="{FF2B5EF4-FFF2-40B4-BE49-F238E27FC236}">
                    <a16:creationId xmlns:a16="http://schemas.microsoft.com/office/drawing/2014/main" id="{CBD98C6E-1204-482B-827C-DEE7E7C040AA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368" y="2969"/>
                <a:ext cx="77" cy="19"/>
              </a:xfrm>
              <a:custGeom>
                <a:avLst/>
                <a:gdLst>
                  <a:gd name="T0" fmla="*/ 0 w 77"/>
                  <a:gd name="T1" fmla="*/ 0 h 19"/>
                  <a:gd name="T2" fmla="*/ 41 w 77"/>
                  <a:gd name="T3" fmla="*/ 17 h 19"/>
                  <a:gd name="T4" fmla="*/ 77 w 77"/>
                  <a:gd name="T5" fmla="*/ 15 h 19"/>
                  <a:gd name="T6" fmla="*/ 0 60000 65536"/>
                  <a:gd name="T7" fmla="*/ 0 60000 65536"/>
                  <a:gd name="T8" fmla="*/ 0 60000 65536"/>
                  <a:gd name="T9" fmla="*/ 0 w 77"/>
                  <a:gd name="T10" fmla="*/ 0 h 19"/>
                  <a:gd name="T11" fmla="*/ 77 w 77"/>
                  <a:gd name="T12" fmla="*/ 19 h 1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7" h="19">
                    <a:moveTo>
                      <a:pt x="0" y="0"/>
                    </a:moveTo>
                    <a:cubicBezTo>
                      <a:pt x="7" y="2"/>
                      <a:pt x="28" y="15"/>
                      <a:pt x="41" y="17"/>
                    </a:cubicBezTo>
                    <a:cubicBezTo>
                      <a:pt x="54" y="19"/>
                      <a:pt x="70" y="15"/>
                      <a:pt x="77" y="15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94" name="Oval 39">
                <a:extLst>
                  <a:ext uri="{FF2B5EF4-FFF2-40B4-BE49-F238E27FC236}">
                    <a16:creationId xmlns:a16="http://schemas.microsoft.com/office/drawing/2014/main" id="{C0F4102B-17CA-4D31-A530-A0177010441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 rot="506852">
                <a:off x="5396" y="2900"/>
                <a:ext cx="46" cy="23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95" name="Freeform 40">
                <a:extLst>
                  <a:ext uri="{FF2B5EF4-FFF2-40B4-BE49-F238E27FC236}">
                    <a16:creationId xmlns:a16="http://schemas.microsoft.com/office/drawing/2014/main" id="{F329B001-413F-442C-A4AF-6540BB7CF379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424" y="2931"/>
                <a:ext cx="29" cy="41"/>
              </a:xfrm>
              <a:custGeom>
                <a:avLst/>
                <a:gdLst>
                  <a:gd name="T0" fmla="*/ 21 w 29"/>
                  <a:gd name="T1" fmla="*/ 0 h 41"/>
                  <a:gd name="T2" fmla="*/ 26 w 29"/>
                  <a:gd name="T3" fmla="*/ 35 h 41"/>
                  <a:gd name="T4" fmla="*/ 0 w 29"/>
                  <a:gd name="T5" fmla="*/ 35 h 41"/>
                  <a:gd name="T6" fmla="*/ 0 60000 65536"/>
                  <a:gd name="T7" fmla="*/ 0 60000 65536"/>
                  <a:gd name="T8" fmla="*/ 0 60000 65536"/>
                  <a:gd name="T9" fmla="*/ 0 w 29"/>
                  <a:gd name="T10" fmla="*/ 0 h 41"/>
                  <a:gd name="T11" fmla="*/ 29 w 29"/>
                  <a:gd name="T12" fmla="*/ 41 h 4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9" h="41">
                    <a:moveTo>
                      <a:pt x="21" y="0"/>
                    </a:moveTo>
                    <a:cubicBezTo>
                      <a:pt x="22" y="6"/>
                      <a:pt x="29" y="29"/>
                      <a:pt x="26" y="35"/>
                    </a:cubicBezTo>
                    <a:cubicBezTo>
                      <a:pt x="23" y="41"/>
                      <a:pt x="5" y="35"/>
                      <a:pt x="0" y="35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96" name="Freeform 41">
                <a:extLst>
                  <a:ext uri="{FF2B5EF4-FFF2-40B4-BE49-F238E27FC236}">
                    <a16:creationId xmlns:a16="http://schemas.microsoft.com/office/drawing/2014/main" id="{DCE9BCAF-64C7-47ED-AAEA-03E24FE82C07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245" y="3067"/>
                <a:ext cx="274" cy="112"/>
              </a:xfrm>
              <a:custGeom>
                <a:avLst/>
                <a:gdLst>
                  <a:gd name="T0" fmla="*/ 168 w 236"/>
                  <a:gd name="T1" fmla="*/ 0 h 112"/>
                  <a:gd name="T2" fmla="*/ 3 w 236"/>
                  <a:gd name="T3" fmla="*/ 48 h 112"/>
                  <a:gd name="T4" fmla="*/ 231 w 236"/>
                  <a:gd name="T5" fmla="*/ 103 h 112"/>
                  <a:gd name="T6" fmla="*/ 778 w 236"/>
                  <a:gd name="T7" fmla="*/ 103 h 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6"/>
                  <a:gd name="T13" fmla="*/ 0 h 112"/>
                  <a:gd name="T14" fmla="*/ 236 w 236"/>
                  <a:gd name="T15" fmla="*/ 112 h 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6" h="112">
                    <a:moveTo>
                      <a:pt x="51" y="0"/>
                    </a:moveTo>
                    <a:cubicBezTo>
                      <a:pt x="31" y="16"/>
                      <a:pt x="0" y="31"/>
                      <a:pt x="3" y="48"/>
                    </a:cubicBezTo>
                    <a:cubicBezTo>
                      <a:pt x="6" y="65"/>
                      <a:pt x="31" y="94"/>
                      <a:pt x="70" y="103"/>
                    </a:cubicBezTo>
                    <a:cubicBezTo>
                      <a:pt x="109" y="112"/>
                      <a:pt x="202" y="103"/>
                      <a:pt x="236" y="103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97" name="Freeform 42">
                <a:extLst>
                  <a:ext uri="{FF2B5EF4-FFF2-40B4-BE49-F238E27FC236}">
                    <a16:creationId xmlns:a16="http://schemas.microsoft.com/office/drawing/2014/main" id="{1E6422C8-C553-432A-90EE-D2D6414E508B}"/>
                  </a:ext>
                </a:extLst>
              </p:cNvPr>
              <p:cNvSpPr>
                <a:spLocks/>
              </p:cNvSpPr>
              <p:nvPr/>
            </p:nvSpPr>
            <p:spPr bwMode="auto">
              <a:xfrm rot="506852">
                <a:off x="5395" y="3077"/>
                <a:ext cx="172" cy="53"/>
              </a:xfrm>
              <a:custGeom>
                <a:avLst/>
                <a:gdLst>
                  <a:gd name="T0" fmla="*/ 0 w 96"/>
                  <a:gd name="T1" fmla="*/ 0 h 48"/>
                  <a:gd name="T2" fmla="*/ 7111 w 96"/>
                  <a:gd name="T3" fmla="*/ 21 h 48"/>
                  <a:gd name="T4" fmla="*/ 10193 w 96"/>
                  <a:gd name="T5" fmla="*/ 107 h 4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48"/>
                  <a:gd name="T11" fmla="*/ 96 w 96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48">
                    <a:moveTo>
                      <a:pt x="0" y="0"/>
                    </a:moveTo>
                    <a:cubicBezTo>
                      <a:pt x="11" y="2"/>
                      <a:pt x="51" y="2"/>
                      <a:pt x="67" y="10"/>
                    </a:cubicBezTo>
                    <a:cubicBezTo>
                      <a:pt x="83" y="18"/>
                      <a:pt x="90" y="40"/>
                      <a:pt x="96" y="4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483" name="Freeform 43">
              <a:extLst>
                <a:ext uri="{FF2B5EF4-FFF2-40B4-BE49-F238E27FC236}">
                  <a16:creationId xmlns:a16="http://schemas.microsoft.com/office/drawing/2014/main" id="{5EF4A6FA-F69B-4E22-A0AE-BE95D1D86414}"/>
                </a:ext>
              </a:extLst>
            </p:cNvPr>
            <p:cNvSpPr>
              <a:spLocks noChangeAspect="1"/>
            </p:cNvSpPr>
            <p:nvPr/>
          </p:nvSpPr>
          <p:spPr bwMode="auto">
            <a:xfrm rot="2105749">
              <a:off x="5136" y="2880"/>
              <a:ext cx="58" cy="89"/>
            </a:xfrm>
            <a:custGeom>
              <a:avLst/>
              <a:gdLst>
                <a:gd name="T0" fmla="*/ 0 w 191"/>
                <a:gd name="T1" fmla="*/ 0 h 291"/>
                <a:gd name="T2" fmla="*/ 0 w 191"/>
                <a:gd name="T3" fmla="*/ 0 h 291"/>
                <a:gd name="T4" fmla="*/ 0 w 191"/>
                <a:gd name="T5" fmla="*/ 0 h 291"/>
                <a:gd name="T6" fmla="*/ 0 w 191"/>
                <a:gd name="T7" fmla="*/ 0 h 291"/>
                <a:gd name="T8" fmla="*/ 0 w 191"/>
                <a:gd name="T9" fmla="*/ 0 h 291"/>
                <a:gd name="T10" fmla="*/ 0 w 191"/>
                <a:gd name="T11" fmla="*/ 0 h 291"/>
                <a:gd name="T12" fmla="*/ 0 w 191"/>
                <a:gd name="T13" fmla="*/ 0 h 2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1"/>
                <a:gd name="T22" fmla="*/ 0 h 291"/>
                <a:gd name="T23" fmla="*/ 191 w 191"/>
                <a:gd name="T24" fmla="*/ 291 h 29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1" h="291">
                  <a:moveTo>
                    <a:pt x="112" y="0"/>
                  </a:moveTo>
                  <a:cubicBezTo>
                    <a:pt x="80" y="0"/>
                    <a:pt x="32" y="104"/>
                    <a:pt x="16" y="144"/>
                  </a:cubicBezTo>
                  <a:cubicBezTo>
                    <a:pt x="0" y="184"/>
                    <a:pt x="8" y="216"/>
                    <a:pt x="16" y="240"/>
                  </a:cubicBezTo>
                  <a:cubicBezTo>
                    <a:pt x="24" y="264"/>
                    <a:pt x="39" y="285"/>
                    <a:pt x="64" y="288"/>
                  </a:cubicBezTo>
                  <a:cubicBezTo>
                    <a:pt x="89" y="291"/>
                    <a:pt x="147" y="281"/>
                    <a:pt x="167" y="259"/>
                  </a:cubicBezTo>
                  <a:cubicBezTo>
                    <a:pt x="187" y="237"/>
                    <a:pt x="191" y="201"/>
                    <a:pt x="182" y="158"/>
                  </a:cubicBezTo>
                  <a:cubicBezTo>
                    <a:pt x="173" y="115"/>
                    <a:pt x="127" y="33"/>
                    <a:pt x="1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4" name="Freeform 44">
              <a:extLst>
                <a:ext uri="{FF2B5EF4-FFF2-40B4-BE49-F238E27FC236}">
                  <a16:creationId xmlns:a16="http://schemas.microsoft.com/office/drawing/2014/main" id="{E3EA64F2-A2F7-429B-8B99-EB963A5643CA}"/>
                </a:ext>
              </a:extLst>
            </p:cNvPr>
            <p:cNvSpPr>
              <a:spLocks noChangeAspect="1"/>
            </p:cNvSpPr>
            <p:nvPr/>
          </p:nvSpPr>
          <p:spPr bwMode="auto">
            <a:xfrm rot="2067305">
              <a:off x="5136" y="3024"/>
              <a:ext cx="58" cy="89"/>
            </a:xfrm>
            <a:custGeom>
              <a:avLst/>
              <a:gdLst>
                <a:gd name="T0" fmla="*/ 0 w 191"/>
                <a:gd name="T1" fmla="*/ 0 h 291"/>
                <a:gd name="T2" fmla="*/ 0 w 191"/>
                <a:gd name="T3" fmla="*/ 0 h 291"/>
                <a:gd name="T4" fmla="*/ 0 w 191"/>
                <a:gd name="T5" fmla="*/ 0 h 291"/>
                <a:gd name="T6" fmla="*/ 0 w 191"/>
                <a:gd name="T7" fmla="*/ 0 h 291"/>
                <a:gd name="T8" fmla="*/ 0 w 191"/>
                <a:gd name="T9" fmla="*/ 0 h 291"/>
                <a:gd name="T10" fmla="*/ 0 w 191"/>
                <a:gd name="T11" fmla="*/ 0 h 291"/>
                <a:gd name="T12" fmla="*/ 0 w 191"/>
                <a:gd name="T13" fmla="*/ 0 h 2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1"/>
                <a:gd name="T22" fmla="*/ 0 h 291"/>
                <a:gd name="T23" fmla="*/ 191 w 191"/>
                <a:gd name="T24" fmla="*/ 291 h 29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1" h="291">
                  <a:moveTo>
                    <a:pt x="112" y="0"/>
                  </a:moveTo>
                  <a:cubicBezTo>
                    <a:pt x="80" y="0"/>
                    <a:pt x="32" y="104"/>
                    <a:pt x="16" y="144"/>
                  </a:cubicBezTo>
                  <a:cubicBezTo>
                    <a:pt x="0" y="184"/>
                    <a:pt x="8" y="216"/>
                    <a:pt x="16" y="240"/>
                  </a:cubicBezTo>
                  <a:cubicBezTo>
                    <a:pt x="24" y="264"/>
                    <a:pt x="39" y="285"/>
                    <a:pt x="64" y="288"/>
                  </a:cubicBezTo>
                  <a:cubicBezTo>
                    <a:pt x="89" y="291"/>
                    <a:pt x="147" y="281"/>
                    <a:pt x="167" y="259"/>
                  </a:cubicBezTo>
                  <a:cubicBezTo>
                    <a:pt x="187" y="237"/>
                    <a:pt x="191" y="201"/>
                    <a:pt x="182" y="158"/>
                  </a:cubicBezTo>
                  <a:cubicBezTo>
                    <a:pt x="173" y="115"/>
                    <a:pt x="127" y="33"/>
                    <a:pt x="1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5" name="Freeform 45">
              <a:extLst>
                <a:ext uri="{FF2B5EF4-FFF2-40B4-BE49-F238E27FC236}">
                  <a16:creationId xmlns:a16="http://schemas.microsoft.com/office/drawing/2014/main" id="{6F924923-791A-4C51-8F04-EEA98375721A}"/>
                </a:ext>
              </a:extLst>
            </p:cNvPr>
            <p:cNvSpPr>
              <a:spLocks noChangeAspect="1"/>
            </p:cNvSpPr>
            <p:nvPr/>
          </p:nvSpPr>
          <p:spPr bwMode="auto">
            <a:xfrm rot="-2331203">
              <a:off x="5520" y="2832"/>
              <a:ext cx="58" cy="89"/>
            </a:xfrm>
            <a:custGeom>
              <a:avLst/>
              <a:gdLst>
                <a:gd name="T0" fmla="*/ 0 w 191"/>
                <a:gd name="T1" fmla="*/ 0 h 291"/>
                <a:gd name="T2" fmla="*/ 0 w 191"/>
                <a:gd name="T3" fmla="*/ 0 h 291"/>
                <a:gd name="T4" fmla="*/ 0 w 191"/>
                <a:gd name="T5" fmla="*/ 0 h 291"/>
                <a:gd name="T6" fmla="*/ 0 w 191"/>
                <a:gd name="T7" fmla="*/ 0 h 291"/>
                <a:gd name="T8" fmla="*/ 0 w 191"/>
                <a:gd name="T9" fmla="*/ 0 h 291"/>
                <a:gd name="T10" fmla="*/ 0 w 191"/>
                <a:gd name="T11" fmla="*/ 0 h 291"/>
                <a:gd name="T12" fmla="*/ 0 w 191"/>
                <a:gd name="T13" fmla="*/ 0 h 2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1"/>
                <a:gd name="T22" fmla="*/ 0 h 291"/>
                <a:gd name="T23" fmla="*/ 191 w 191"/>
                <a:gd name="T24" fmla="*/ 291 h 29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1" h="291">
                  <a:moveTo>
                    <a:pt x="112" y="0"/>
                  </a:moveTo>
                  <a:cubicBezTo>
                    <a:pt x="80" y="0"/>
                    <a:pt x="32" y="104"/>
                    <a:pt x="16" y="144"/>
                  </a:cubicBezTo>
                  <a:cubicBezTo>
                    <a:pt x="0" y="184"/>
                    <a:pt x="8" y="216"/>
                    <a:pt x="16" y="240"/>
                  </a:cubicBezTo>
                  <a:cubicBezTo>
                    <a:pt x="24" y="264"/>
                    <a:pt x="39" y="285"/>
                    <a:pt x="64" y="288"/>
                  </a:cubicBezTo>
                  <a:cubicBezTo>
                    <a:pt x="89" y="291"/>
                    <a:pt x="147" y="281"/>
                    <a:pt x="167" y="259"/>
                  </a:cubicBezTo>
                  <a:cubicBezTo>
                    <a:pt x="187" y="237"/>
                    <a:pt x="191" y="201"/>
                    <a:pt x="182" y="158"/>
                  </a:cubicBezTo>
                  <a:cubicBezTo>
                    <a:pt x="173" y="115"/>
                    <a:pt x="127" y="33"/>
                    <a:pt x="1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6" name="Freeform 46">
              <a:extLst>
                <a:ext uri="{FF2B5EF4-FFF2-40B4-BE49-F238E27FC236}">
                  <a16:creationId xmlns:a16="http://schemas.microsoft.com/office/drawing/2014/main" id="{DC9B4000-0737-4C80-8376-480A29A6502E}"/>
                </a:ext>
              </a:extLst>
            </p:cNvPr>
            <p:cNvSpPr>
              <a:spLocks noChangeAspect="1"/>
            </p:cNvSpPr>
            <p:nvPr/>
          </p:nvSpPr>
          <p:spPr bwMode="auto">
            <a:xfrm rot="-2378651">
              <a:off x="5616" y="2928"/>
              <a:ext cx="58" cy="89"/>
            </a:xfrm>
            <a:custGeom>
              <a:avLst/>
              <a:gdLst>
                <a:gd name="T0" fmla="*/ 0 w 191"/>
                <a:gd name="T1" fmla="*/ 0 h 291"/>
                <a:gd name="T2" fmla="*/ 0 w 191"/>
                <a:gd name="T3" fmla="*/ 0 h 291"/>
                <a:gd name="T4" fmla="*/ 0 w 191"/>
                <a:gd name="T5" fmla="*/ 0 h 291"/>
                <a:gd name="T6" fmla="*/ 0 w 191"/>
                <a:gd name="T7" fmla="*/ 0 h 291"/>
                <a:gd name="T8" fmla="*/ 0 w 191"/>
                <a:gd name="T9" fmla="*/ 0 h 291"/>
                <a:gd name="T10" fmla="*/ 0 w 191"/>
                <a:gd name="T11" fmla="*/ 0 h 291"/>
                <a:gd name="T12" fmla="*/ 0 w 191"/>
                <a:gd name="T13" fmla="*/ 0 h 2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1"/>
                <a:gd name="T22" fmla="*/ 0 h 291"/>
                <a:gd name="T23" fmla="*/ 191 w 191"/>
                <a:gd name="T24" fmla="*/ 291 h 29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1" h="291">
                  <a:moveTo>
                    <a:pt x="112" y="0"/>
                  </a:moveTo>
                  <a:cubicBezTo>
                    <a:pt x="80" y="0"/>
                    <a:pt x="32" y="104"/>
                    <a:pt x="16" y="144"/>
                  </a:cubicBezTo>
                  <a:cubicBezTo>
                    <a:pt x="0" y="184"/>
                    <a:pt x="8" y="216"/>
                    <a:pt x="16" y="240"/>
                  </a:cubicBezTo>
                  <a:cubicBezTo>
                    <a:pt x="24" y="264"/>
                    <a:pt x="39" y="285"/>
                    <a:pt x="64" y="288"/>
                  </a:cubicBezTo>
                  <a:cubicBezTo>
                    <a:pt x="89" y="291"/>
                    <a:pt x="147" y="281"/>
                    <a:pt x="167" y="259"/>
                  </a:cubicBezTo>
                  <a:cubicBezTo>
                    <a:pt x="187" y="237"/>
                    <a:pt x="191" y="201"/>
                    <a:pt x="182" y="158"/>
                  </a:cubicBezTo>
                  <a:cubicBezTo>
                    <a:pt x="173" y="115"/>
                    <a:pt x="127" y="33"/>
                    <a:pt x="1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7" name="Text Box 47">
              <a:extLst>
                <a:ext uri="{FF2B5EF4-FFF2-40B4-BE49-F238E27FC236}">
                  <a16:creationId xmlns:a16="http://schemas.microsoft.com/office/drawing/2014/main" id="{FDE12627-FFF3-4803-A95B-5E516C81C3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1" y="2726"/>
              <a:ext cx="29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  <a:cs typeface="Arial" panose="020B0604020202020204" pitchFamily="34" charset="0"/>
                </a:rPr>
                <a:t>air</a:t>
              </a:r>
            </a:p>
          </p:txBody>
        </p:sp>
        <p:sp>
          <p:nvSpPr>
            <p:cNvPr id="19488" name="Line 48">
              <a:extLst>
                <a:ext uri="{FF2B5EF4-FFF2-40B4-BE49-F238E27FC236}">
                  <a16:creationId xmlns:a16="http://schemas.microsoft.com/office/drawing/2014/main" id="{8E9FC304-3712-44FE-9ECF-A9E1182649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20" y="2880"/>
              <a:ext cx="288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3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83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83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83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83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3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3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3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3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3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3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33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33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335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3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3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3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33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3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550"/>
                            </p:stCondLst>
                            <p:childTnLst>
                              <p:par>
                                <p:cTn id="6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540" grpId="0" animBg="1"/>
      <p:bldP spid="833541" grpId="0" animBg="1"/>
      <p:bldP spid="833542" grpId="0"/>
      <p:bldP spid="833543" grpId="0"/>
      <p:bldP spid="833544" grpId="0"/>
      <p:bldP spid="833545" grpId="0" animBg="1"/>
      <p:bldP spid="833546" grpId="0"/>
      <p:bldP spid="833547" grpId="0"/>
      <p:bldP spid="833548" grpId="0" animBg="1"/>
      <p:bldP spid="833549" grpId="0"/>
      <p:bldP spid="833556" grpId="0" animBg="1"/>
      <p:bldP spid="833559" grpId="0"/>
      <p:bldP spid="8335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DB46FE2-FEB6-40F7-8C8A-76AE91B22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1758" y="276523"/>
            <a:ext cx="6056146" cy="588366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Case I (continued):Throttling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9F189A7-3410-4250-B5F2-FE478DCD1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074" y="1223669"/>
            <a:ext cx="3601949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Usually: </a:t>
            </a:r>
            <a:r>
              <a:rPr lang="en-US" altLang="en-US" sz="2000" dirty="0"/>
              <a:t>w , q, </a:t>
            </a:r>
            <a:r>
              <a:rPr lang="en-US" altLang="en-US" sz="2000" dirty="0">
                <a:latin typeface="Symbol" panose="05050102010706020507" pitchFamily="18" charset="2"/>
              </a:rPr>
              <a:t>D</a:t>
            </a:r>
            <a:r>
              <a:rPr lang="en-US" altLang="en-US" sz="2000" dirty="0"/>
              <a:t> KE , </a:t>
            </a:r>
            <a:r>
              <a:rPr lang="en-US" altLang="en-US" sz="2000" dirty="0">
                <a:latin typeface="Symbol" panose="05050102010706020507" pitchFamily="18" charset="2"/>
              </a:rPr>
              <a:t>D</a:t>
            </a:r>
            <a:r>
              <a:rPr lang="en-US" altLang="en-US" sz="2000" dirty="0"/>
              <a:t> PE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0" dirty="0">
                <a:latin typeface="Symbol" panose="05050102010706020507" pitchFamily="18" charset="2"/>
                <a:cs typeface="Arial" panose="020B0604020202020204" pitchFamily="34" charset="0"/>
              </a:rPr>
              <a:t>»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</a:p>
        </p:txBody>
      </p:sp>
      <p:sp>
        <p:nvSpPr>
          <p:cNvPr id="21508" name="AutoShape 4">
            <a:extLst>
              <a:ext uri="{FF2B5EF4-FFF2-40B4-BE49-F238E27FC236}">
                <a16:creationId xmlns:a16="http://schemas.microsoft.com/office/drawing/2014/main" id="{D2554FFA-22BF-42BD-8F06-21BA99622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" y="2527300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E76D4A60-7826-4A0A-B73D-9C9578E68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050" y="2417762"/>
            <a:ext cx="912110" cy="397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h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39686" name="Rectangle 6">
            <a:extLst>
              <a:ext uri="{FF2B5EF4-FFF2-40B4-BE49-F238E27FC236}">
                <a16:creationId xmlns:a16="http://schemas.microsoft.com/office/drawing/2014/main" id="{981D8779-D49E-449C-8462-EC83B1566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" y="3288505"/>
            <a:ext cx="20224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 a perfect gas</a:t>
            </a:r>
            <a:endParaRPr lang="en-US" altLang="en-US" baseline="-25000"/>
          </a:p>
        </p:txBody>
      </p:sp>
      <p:sp>
        <p:nvSpPr>
          <p:cNvPr id="839687" name="Rectangle 7">
            <a:extLst>
              <a:ext uri="{FF2B5EF4-FFF2-40B4-BE49-F238E27FC236}">
                <a16:creationId xmlns:a16="http://schemas.microsoft.com/office/drawing/2014/main" id="{25790C84-F755-4E83-89C2-29606A4A3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215" y="3318775"/>
            <a:ext cx="2936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[N.B.: </a:t>
            </a:r>
            <a:r>
              <a:rPr lang="en-US" altLang="en-US" sz="1800" dirty="0"/>
              <a:t>P</a:t>
            </a:r>
            <a:r>
              <a:rPr lang="en-US" altLang="en-US" baseline="-25000" dirty="0"/>
              <a:t>2</a:t>
            </a:r>
            <a:r>
              <a:rPr lang="en-US" altLang="en-US" sz="1800" dirty="0"/>
              <a:t> &lt; P</a:t>
            </a:r>
            <a:r>
              <a:rPr lang="en-US" altLang="en-US" baseline="-25000" dirty="0"/>
              <a:t>1</a:t>
            </a:r>
            <a:r>
              <a:rPr lang="en-US" altLang="en-US" sz="1800" dirty="0"/>
              <a:t>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but </a:t>
            </a:r>
            <a:r>
              <a:rPr lang="en-US" altLang="en-US" sz="1800" dirty="0"/>
              <a:t>h = f</a:t>
            </a:r>
            <a:r>
              <a:rPr lang="en-US" altLang="en-US" sz="1800" i="0" dirty="0"/>
              <a:t>(</a:t>
            </a:r>
            <a:r>
              <a:rPr lang="en-US" altLang="en-US" sz="1800" dirty="0"/>
              <a:t>T</a:t>
            </a:r>
            <a:r>
              <a:rPr lang="en-US" altLang="en-US" sz="1800" i="0" dirty="0"/>
              <a:t>)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839688" name="Rectangle 8">
            <a:extLst>
              <a:ext uri="{FF2B5EF4-FFF2-40B4-BE49-F238E27FC236}">
                <a16:creationId xmlns:a16="http://schemas.microsoft.com/office/drawing/2014/main" id="{21560E14-F2AB-4F2B-AE58-C0B468A2E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645" y="3977725"/>
            <a:ext cx="1666875" cy="363537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 a real gas</a:t>
            </a:r>
          </a:p>
        </p:txBody>
      </p:sp>
      <p:sp>
        <p:nvSpPr>
          <p:cNvPr id="21513" name="Rectangle 11">
            <a:extLst>
              <a:ext uri="{FF2B5EF4-FFF2-40B4-BE49-F238E27FC236}">
                <a16:creationId xmlns:a16="http://schemas.microsoft.com/office/drawing/2014/main" id="{91FF2913-82E3-4959-8EEC-79EB955B4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453" y="2338890"/>
            <a:ext cx="44450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(NB: For a gas, if </a:t>
            </a:r>
            <a:r>
              <a:rPr lang="en-US" altLang="en-US" sz="1800" b="0" dirty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 b="0" dirty="0"/>
              <a:t>P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was high: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Symbol" panose="05050102010706020507" pitchFamily="18" charset="2"/>
              </a:rPr>
              <a:t>D r</a:t>
            </a:r>
            <a:r>
              <a:rPr lang="en-US" altLang="en-US" sz="1800" b="0" dirty="0">
                <a:solidFill>
                  <a:srgbClr val="000099"/>
                </a:solidFill>
              </a:rPr>
              <a:t> 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will also be high, Hence:</a:t>
            </a:r>
            <a:r>
              <a:rPr lang="en-US" altLang="en-US" sz="1800" b="0" dirty="0">
                <a:solidFill>
                  <a:srgbClr val="000099"/>
                </a:solidFill>
              </a:rPr>
              <a:t> </a:t>
            </a:r>
            <a:r>
              <a:rPr lang="en-US" altLang="en-US" sz="1800" b="0" dirty="0">
                <a:latin typeface="Symbol" panose="05050102010706020507" pitchFamily="18" charset="2"/>
              </a:rPr>
              <a:t>D</a:t>
            </a:r>
            <a:r>
              <a:rPr lang="en-US" altLang="en-US" sz="1800" b="0" dirty="0"/>
              <a:t> </a:t>
            </a:r>
            <a:r>
              <a:rPr lang="en-US" altLang="en-US" sz="1800" b="0" i="0" dirty="0"/>
              <a:t>v,</a:t>
            </a:r>
            <a:r>
              <a:rPr lang="en-US" altLang="en-US" sz="1800" b="0" dirty="0">
                <a:solidFill>
                  <a:srgbClr val="000099"/>
                </a:solidFill>
              </a:rPr>
              <a:t> </a:t>
            </a:r>
            <a:r>
              <a:rPr lang="en-US" altLang="en-US" sz="1800" b="0" dirty="0">
                <a:latin typeface="Symbol" panose="05050102010706020507" pitchFamily="18" charset="2"/>
              </a:rPr>
              <a:t>D</a:t>
            </a:r>
            <a:r>
              <a:rPr lang="en-US" altLang="en-US" sz="1800" b="0" dirty="0"/>
              <a:t> KE</a:t>
            </a:r>
            <a:r>
              <a:rPr lang="en-US" altLang="en-US" sz="1800" b="0" dirty="0">
                <a:solidFill>
                  <a:srgbClr val="000099"/>
                </a:solidFill>
              </a:rPr>
              <a:t> </a:t>
            </a:r>
            <a:r>
              <a:rPr lang="en-US" altLang="en-US" sz="1800" b="0" i="0" dirty="0">
                <a:latin typeface="Symbol" panose="05050102010706020507" pitchFamily="18" charset="2"/>
                <a:cs typeface="Arial" panose="020B0604020202020204" pitchFamily="34" charset="0"/>
              </a:rPr>
              <a:t>¹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0)</a:t>
            </a:r>
          </a:p>
        </p:txBody>
      </p:sp>
      <p:grpSp>
        <p:nvGrpSpPr>
          <p:cNvPr id="21514" name="Group 12">
            <a:extLst>
              <a:ext uri="{FF2B5EF4-FFF2-40B4-BE49-F238E27FC236}">
                <a16:creationId xmlns:a16="http://schemas.microsoft.com/office/drawing/2014/main" id="{24FAE395-7520-4F71-85A2-D00B19C06CE7}"/>
              </a:ext>
            </a:extLst>
          </p:cNvPr>
          <p:cNvGrpSpPr>
            <a:grpSpLocks/>
          </p:cNvGrpSpPr>
          <p:nvPr/>
        </p:nvGrpSpPr>
        <p:grpSpPr bwMode="auto">
          <a:xfrm>
            <a:off x="1370611" y="1052889"/>
            <a:ext cx="2041525" cy="990600"/>
            <a:chOff x="1306" y="912"/>
            <a:chExt cx="1286" cy="624"/>
          </a:xfrm>
        </p:grpSpPr>
        <p:sp>
          <p:nvSpPr>
            <p:cNvPr id="21518" name="Rectangle 13" descr="Wide upward diagonal">
              <a:extLst>
                <a:ext uri="{FF2B5EF4-FFF2-40B4-BE49-F238E27FC236}">
                  <a16:creationId xmlns:a16="http://schemas.microsoft.com/office/drawing/2014/main" id="{829A18BD-781E-492F-9762-3C66C24AF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12"/>
              <a:ext cx="1104" cy="62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19" name="Rectangle 14">
              <a:extLst>
                <a:ext uri="{FF2B5EF4-FFF2-40B4-BE49-F238E27FC236}">
                  <a16:creationId xmlns:a16="http://schemas.microsoft.com/office/drawing/2014/main" id="{50CFAB65-3CCC-4A58-8C99-6AF985DD7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008"/>
              <a:ext cx="1104" cy="432"/>
            </a:xfrm>
            <a:prstGeom prst="rect">
              <a:avLst/>
            </a:prstGeom>
            <a:gradFill rotWithShape="1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20" name="Line 15">
              <a:extLst>
                <a:ext uri="{FF2B5EF4-FFF2-40B4-BE49-F238E27FC236}">
                  <a16:creationId xmlns:a16="http://schemas.microsoft.com/office/drawing/2014/main" id="{2CAFEA96-B518-4911-BF18-0D39CABB9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1230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Rectangle 16">
              <a:extLst>
                <a:ext uri="{FF2B5EF4-FFF2-40B4-BE49-F238E27FC236}">
                  <a16:creationId xmlns:a16="http://schemas.microsoft.com/office/drawing/2014/main" id="{434A28B9-DB3D-41DF-B62F-CD345E596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152"/>
              <a:ext cx="96" cy="144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22" name="Rectangle 17" descr="Wide upward diagonal">
              <a:extLst>
                <a:ext uri="{FF2B5EF4-FFF2-40B4-BE49-F238E27FC236}">
                  <a16:creationId xmlns:a16="http://schemas.microsoft.com/office/drawing/2014/main" id="{FAE2C3B8-4A6C-48A3-9E8B-A6865A732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008"/>
              <a:ext cx="96" cy="14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23" name="Rectangle 18" descr="Wide upward diagonal">
              <a:extLst>
                <a:ext uri="{FF2B5EF4-FFF2-40B4-BE49-F238E27FC236}">
                  <a16:creationId xmlns:a16="http://schemas.microsoft.com/office/drawing/2014/main" id="{38A2397B-C57E-4882-BF99-394078F10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296"/>
              <a:ext cx="96" cy="14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9699" name="Rectangle 19">
            <a:extLst>
              <a:ext uri="{FF2B5EF4-FFF2-40B4-BE49-F238E27FC236}">
                <a16:creationId xmlns:a16="http://schemas.microsoft.com/office/drawing/2014/main" id="{B83638AD-254A-4C3D-8FA4-945289A16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88505"/>
            <a:ext cx="18986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h</a:t>
            </a:r>
            <a:r>
              <a:rPr lang="en-US" altLang="en-US" sz="1800" baseline="-25000"/>
              <a:t>2</a:t>
            </a:r>
            <a:r>
              <a:rPr lang="en-US" altLang="en-US" sz="1800"/>
              <a:t> = h</a:t>
            </a:r>
            <a:r>
              <a:rPr lang="en-US" altLang="en-US" sz="1800" baseline="-25000"/>
              <a:t>1</a:t>
            </a:r>
            <a:r>
              <a:rPr lang="en-US" altLang="en-US" sz="1800"/>
              <a:t> </a:t>
            </a: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Þ</a:t>
            </a:r>
            <a:r>
              <a:rPr lang="en-US" altLang="en-US" sz="1800"/>
              <a:t> T</a:t>
            </a:r>
            <a:r>
              <a:rPr lang="en-US" altLang="en-US" baseline="-25000"/>
              <a:t>2</a:t>
            </a:r>
            <a:r>
              <a:rPr lang="en-US" altLang="en-US" sz="1800"/>
              <a:t> = T</a:t>
            </a:r>
            <a:r>
              <a:rPr lang="en-US" altLang="en-US" baseline="-25000"/>
              <a:t>1</a:t>
            </a:r>
          </a:p>
        </p:txBody>
      </p:sp>
      <p:sp>
        <p:nvSpPr>
          <p:cNvPr id="839700" name="Rectangle 20">
            <a:extLst>
              <a:ext uri="{FF2B5EF4-FFF2-40B4-BE49-F238E27FC236}">
                <a16:creationId xmlns:a16="http://schemas.microsoft.com/office/drawing/2014/main" id="{0D6F784C-42AC-453F-8539-2200F59BB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474" y="3991873"/>
            <a:ext cx="11176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h = f</a:t>
            </a:r>
            <a:r>
              <a:rPr lang="en-US" altLang="en-US" sz="1800" i="0" dirty="0"/>
              <a:t>(</a:t>
            </a:r>
            <a:r>
              <a:rPr lang="en-US" altLang="en-US" sz="1800" dirty="0"/>
              <a:t>T,P</a:t>
            </a:r>
            <a:r>
              <a:rPr lang="en-US" altLang="en-US" sz="1800" i="0" dirty="0"/>
              <a:t>)</a:t>
            </a:r>
          </a:p>
        </p:txBody>
      </p:sp>
      <p:sp>
        <p:nvSpPr>
          <p:cNvPr id="839701" name="Rectangle 21">
            <a:extLst>
              <a:ext uri="{FF2B5EF4-FFF2-40B4-BE49-F238E27FC236}">
                <a16:creationId xmlns:a16="http://schemas.microsoft.com/office/drawing/2014/main" id="{DC843A19-139B-4594-94C3-DEA7DA01A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9448" y="4002511"/>
            <a:ext cx="3914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Hence for constant </a:t>
            </a:r>
            <a:r>
              <a:rPr lang="en-US" altLang="en-US" sz="1800" b="0" dirty="0"/>
              <a:t>h</a:t>
            </a:r>
            <a:r>
              <a:rPr lang="en-US" altLang="en-US" sz="1800" b="0" i="0" dirty="0"/>
              <a:t> 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en-US" sz="1800" b="0" i="0" dirty="0"/>
              <a:t> </a:t>
            </a:r>
            <a:r>
              <a:rPr lang="en-US" altLang="en-US" sz="1800" b="0" dirty="0"/>
              <a:t>T</a:t>
            </a:r>
            <a:r>
              <a:rPr lang="en-US" altLang="en-US" sz="1800" b="0" i="0" dirty="0"/>
              <a:t> 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varies with</a:t>
            </a:r>
            <a:r>
              <a:rPr lang="en-US" altLang="en-US" sz="1800" b="0" i="0" dirty="0"/>
              <a:t> </a:t>
            </a:r>
            <a:r>
              <a:rPr lang="en-US" altLang="en-US" sz="1800" b="0" dirty="0"/>
              <a:t>P</a:t>
            </a:r>
            <a:endParaRPr lang="en-US" altLang="en-US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161FDE-8E1E-480A-882E-48F61DC90B6F}"/>
              </a:ext>
            </a:extLst>
          </p:cNvPr>
          <p:cNvGrpSpPr/>
          <p:nvPr/>
        </p:nvGrpSpPr>
        <p:grpSpPr>
          <a:xfrm>
            <a:off x="2198947" y="4624066"/>
            <a:ext cx="5029200" cy="1115225"/>
            <a:chOff x="2198947" y="4624066"/>
            <a:chExt cx="5029200" cy="111522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2D4AF79-D70D-46CB-9E18-1E90B41D7B89}"/>
                </a:ext>
              </a:extLst>
            </p:cNvPr>
            <p:cNvGrpSpPr/>
            <p:nvPr/>
          </p:nvGrpSpPr>
          <p:grpSpPr>
            <a:xfrm>
              <a:off x="2198947" y="4830791"/>
              <a:ext cx="1769200" cy="858808"/>
              <a:chOff x="6316890" y="5164138"/>
              <a:chExt cx="1769200" cy="858808"/>
            </a:xfrm>
          </p:grpSpPr>
          <p:sp>
            <p:nvSpPr>
              <p:cNvPr id="25" name="Rectangle 24" descr="Dark upward diagonal">
                <a:extLst>
                  <a:ext uri="{FF2B5EF4-FFF2-40B4-BE49-F238E27FC236}">
                    <a16:creationId xmlns:a16="http://schemas.microsoft.com/office/drawing/2014/main" id="{676727F9-F39F-441F-910B-7450040B49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8272" y="5164138"/>
                <a:ext cx="1227818" cy="858808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D43261B-221F-4386-B59D-42CBDC4C2E5F}"/>
                  </a:ext>
                </a:extLst>
              </p:cNvPr>
              <p:cNvSpPr/>
              <p:nvPr/>
            </p:nvSpPr>
            <p:spPr>
              <a:xfrm>
                <a:off x="6858272" y="5286825"/>
                <a:ext cx="1227818" cy="613434"/>
              </a:xfrm>
              <a:prstGeom prst="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Rectangle 26" descr="20%">
                <a:extLst>
                  <a:ext uri="{FF2B5EF4-FFF2-40B4-BE49-F238E27FC236}">
                    <a16:creationId xmlns:a16="http://schemas.microsoft.com/office/drawing/2014/main" id="{1A145394-8A0E-4C14-AB0D-B39F6AD6A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65227" y="5286825"/>
                <a:ext cx="613909" cy="613434"/>
              </a:xfrm>
              <a:prstGeom prst="rect">
                <a:avLst/>
              </a:prstGeom>
              <a:pattFill prst="pct20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1059C20A-7BC9-408E-AC3E-866BFBE15C4B}"/>
                  </a:ext>
                </a:extLst>
              </p:cNvPr>
              <p:cNvCxnSpPr/>
              <p:nvPr/>
            </p:nvCxnSpPr>
            <p:spPr>
              <a:xfrm>
                <a:off x="6316890" y="5593542"/>
                <a:ext cx="613909" cy="127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F6E60B7-A672-4252-A842-FBCAD1FE354B}"/>
                </a:ext>
              </a:extLst>
            </p:cNvPr>
            <p:cNvGrpSpPr/>
            <p:nvPr/>
          </p:nvGrpSpPr>
          <p:grpSpPr>
            <a:xfrm>
              <a:off x="5399347" y="4824891"/>
              <a:ext cx="1828800" cy="914400"/>
              <a:chOff x="4415563" y="5164138"/>
              <a:chExt cx="1828800" cy="914400"/>
            </a:xfrm>
          </p:grpSpPr>
          <p:sp>
            <p:nvSpPr>
              <p:cNvPr id="21" name="Rectangle 20" descr="Dark upward diagonal">
                <a:extLst>
                  <a:ext uri="{FF2B5EF4-FFF2-40B4-BE49-F238E27FC236}">
                    <a16:creationId xmlns:a16="http://schemas.microsoft.com/office/drawing/2014/main" id="{803A3223-6ACD-4FA9-B457-0A7B1DA70A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6545" y="5164138"/>
                <a:ext cx="1227818" cy="858808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9ABE740-1592-454F-9724-5ACC2A57ECD4}"/>
                  </a:ext>
                </a:extLst>
              </p:cNvPr>
              <p:cNvSpPr/>
              <p:nvPr/>
            </p:nvSpPr>
            <p:spPr>
              <a:xfrm>
                <a:off x="5016545" y="5286825"/>
                <a:ext cx="1227818" cy="613434"/>
              </a:xfrm>
              <a:prstGeom prst="rect">
                <a:avLst/>
              </a:prstGeom>
              <a:solidFill>
                <a:schemeClr val="bg1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Rectangle 22" descr="20%">
                <a:extLst>
                  <a:ext uri="{FF2B5EF4-FFF2-40B4-BE49-F238E27FC236}">
                    <a16:creationId xmlns:a16="http://schemas.microsoft.com/office/drawing/2014/main" id="{EDDD1EB4-A21E-412D-8350-630F7F4500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3500" y="5286825"/>
                <a:ext cx="613909" cy="613434"/>
              </a:xfrm>
              <a:prstGeom prst="rect">
                <a:avLst/>
              </a:prstGeom>
              <a:pattFill prst="pct20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321BC63F-E564-4C49-B54E-DD824287A3C6}"/>
                  </a:ext>
                </a:extLst>
              </p:cNvPr>
              <p:cNvCxnSpPr/>
              <p:nvPr/>
            </p:nvCxnSpPr>
            <p:spPr>
              <a:xfrm>
                <a:off x="4415563" y="5593542"/>
                <a:ext cx="613909" cy="127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CE31BD0-4A05-4CA9-8DE7-1049FE0E3DCF}"/>
                  </a:ext>
                </a:extLst>
              </p:cNvPr>
              <p:cNvGrpSpPr/>
              <p:nvPr/>
            </p:nvGrpSpPr>
            <p:grpSpPr>
              <a:xfrm>
                <a:off x="5384891" y="5654885"/>
                <a:ext cx="473863" cy="423653"/>
                <a:chOff x="5334000" y="4343400"/>
                <a:chExt cx="588171" cy="526256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DE4CB6E-CA03-464C-ACA4-A7D4A20DFE97}"/>
                    </a:ext>
                  </a:extLst>
                </p:cNvPr>
                <p:cNvSpPr/>
                <p:nvPr/>
              </p:nvSpPr>
              <p:spPr>
                <a:xfrm flipH="1">
                  <a:off x="5338290" y="4464841"/>
                  <a:ext cx="45719" cy="404815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" name="Block Arc 30">
                  <a:extLst>
                    <a:ext uri="{FF2B5EF4-FFF2-40B4-BE49-F238E27FC236}">
                      <a16:creationId xmlns:a16="http://schemas.microsoft.com/office/drawing/2014/main" id="{AA6D906B-20A2-457F-9CEF-6B594D7E6A8D}"/>
                    </a:ext>
                  </a:extLst>
                </p:cNvPr>
                <p:cNvSpPr/>
                <p:nvPr/>
              </p:nvSpPr>
              <p:spPr>
                <a:xfrm>
                  <a:off x="5334000" y="4350543"/>
                  <a:ext cx="228600" cy="228600"/>
                </a:xfrm>
                <a:prstGeom prst="blockArc">
                  <a:avLst>
                    <a:gd name="adj1" fmla="val 10800000"/>
                    <a:gd name="adj2" fmla="val 0"/>
                    <a:gd name="adj3" fmla="val 21875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" name="Block Arc 31">
                  <a:extLst>
                    <a:ext uri="{FF2B5EF4-FFF2-40B4-BE49-F238E27FC236}">
                      <a16:creationId xmlns:a16="http://schemas.microsoft.com/office/drawing/2014/main" id="{637C3C61-62A1-429C-862E-0A3AE677418A}"/>
                    </a:ext>
                  </a:extLst>
                </p:cNvPr>
                <p:cNvSpPr/>
                <p:nvPr/>
              </p:nvSpPr>
              <p:spPr>
                <a:xfrm flipV="1">
                  <a:off x="5512599" y="4343400"/>
                  <a:ext cx="228600" cy="228600"/>
                </a:xfrm>
                <a:prstGeom prst="blockArc">
                  <a:avLst>
                    <a:gd name="adj1" fmla="val 10800000"/>
                    <a:gd name="adj2" fmla="val 0"/>
                    <a:gd name="adj3" fmla="val 21875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" name="Block Arc 32">
                  <a:extLst>
                    <a:ext uri="{FF2B5EF4-FFF2-40B4-BE49-F238E27FC236}">
                      <a16:creationId xmlns:a16="http://schemas.microsoft.com/office/drawing/2014/main" id="{8448C3A8-BDCE-438E-B6CB-3BF21F3AEF03}"/>
                    </a:ext>
                  </a:extLst>
                </p:cNvPr>
                <p:cNvSpPr/>
                <p:nvPr/>
              </p:nvSpPr>
              <p:spPr>
                <a:xfrm>
                  <a:off x="5693571" y="4348162"/>
                  <a:ext cx="228600" cy="228600"/>
                </a:xfrm>
                <a:prstGeom prst="blockArc">
                  <a:avLst>
                    <a:gd name="adj1" fmla="val 10800000"/>
                    <a:gd name="adj2" fmla="val 0"/>
                    <a:gd name="adj3" fmla="val 21875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AD1D705D-2645-4F26-A1FB-5D29899E4306}"/>
                    </a:ext>
                  </a:extLst>
                </p:cNvPr>
                <p:cNvSpPr/>
                <p:nvPr/>
              </p:nvSpPr>
              <p:spPr>
                <a:xfrm flipH="1">
                  <a:off x="5874071" y="4460080"/>
                  <a:ext cx="45719" cy="404815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7" name="Rectangle 11">
              <a:extLst>
                <a:ext uri="{FF2B5EF4-FFF2-40B4-BE49-F238E27FC236}">
                  <a16:creationId xmlns:a16="http://schemas.microsoft.com/office/drawing/2014/main" id="{18E19AD8-BC21-4A12-9137-9DE18A1F6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0815" y="4624066"/>
              <a:ext cx="1542090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 dirty="0">
                  <a:latin typeface="Arial" panose="020B0604020202020204" pitchFamily="34" charset="0"/>
                  <a:cs typeface="Arial" panose="020B0604020202020204" pitchFamily="34" charset="0"/>
                </a:rPr>
                <a:t>(An obstacle)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0150085-84BE-4DEF-985B-D01C47FDC057}"/>
                </a:ext>
              </a:extLst>
            </p:cNvPr>
            <p:cNvCxnSpPr>
              <a:cxnSpLocks/>
              <a:stCxn id="37" idx="2"/>
              <a:endCxn id="27" idx="3"/>
            </p:cNvCxnSpPr>
            <p:nvPr/>
          </p:nvCxnSpPr>
          <p:spPr bwMode="auto">
            <a:xfrm flipH="1">
              <a:off x="3661193" y="4990833"/>
              <a:ext cx="1310667" cy="26936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636BCCB6-9628-4C4C-841C-D23DCD7F345F}"/>
                </a:ext>
              </a:extLst>
            </p:cNvPr>
            <p:cNvCxnSpPr>
              <a:cxnSpLocks/>
              <a:stCxn id="37" idx="2"/>
              <a:endCxn id="23" idx="1"/>
            </p:cNvCxnSpPr>
            <p:nvPr/>
          </p:nvCxnSpPr>
          <p:spPr bwMode="auto">
            <a:xfrm>
              <a:off x="4971860" y="4990833"/>
              <a:ext cx="1335424" cy="26346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44" name="Rectangle 21">
            <a:extLst>
              <a:ext uri="{FF2B5EF4-FFF2-40B4-BE49-F238E27FC236}">
                <a16:creationId xmlns:a16="http://schemas.microsoft.com/office/drawing/2014/main" id="{4AF769EB-CAB4-46C6-896D-738306837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782534"/>
            <a:ext cx="1837042" cy="64376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Joule-Thomson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coefficients:</a:t>
            </a:r>
          </a:p>
        </p:txBody>
      </p:sp>
      <p:sp>
        <p:nvSpPr>
          <p:cNvPr id="45" name="Rectangle 21">
            <a:extLst>
              <a:ext uri="{FF2B5EF4-FFF2-40B4-BE49-F238E27FC236}">
                <a16:creationId xmlns:a16="http://schemas.microsoft.com/office/drawing/2014/main" id="{A49DECD8-BF5F-49BD-8876-03BB97F6C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4223" y="4938951"/>
            <a:ext cx="1901162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For an ideal gas: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b="0" i="0" dirty="0" err="1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  <a:r>
              <a:rPr lang="en-US" altLang="en-US" sz="1800" b="0" baseline="-25000" dirty="0" err="1">
                <a:latin typeface="+mn-lt"/>
                <a:cs typeface="Arial" panose="020B0604020202020204" pitchFamily="34" charset="0"/>
              </a:rPr>
              <a:t>T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</p:txBody>
      </p:sp>
      <p:sp>
        <p:nvSpPr>
          <p:cNvPr id="46" name="Rectangle 21">
            <a:extLst>
              <a:ext uri="{FF2B5EF4-FFF2-40B4-BE49-F238E27FC236}">
                <a16:creationId xmlns:a16="http://schemas.microsoft.com/office/drawing/2014/main" id="{2B0E7460-FF13-4F13-9BF4-E67B6869D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727" y="5766330"/>
            <a:ext cx="2144819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Adiabatic throttling: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i="0" dirty="0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</a:rPr>
              <a:t> = (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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/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</a:rPr>
              <a:t>)|</a:t>
            </a:r>
            <a:r>
              <a:rPr lang="en-US" altLang="en-US" sz="1800" b="0" baseline="-25000" dirty="0">
                <a:latin typeface="+mn-lt"/>
                <a:cs typeface="Arial" panose="020B0604020202020204" pitchFamily="34" charset="0"/>
              </a:rPr>
              <a:t>h</a:t>
            </a:r>
          </a:p>
        </p:txBody>
      </p:sp>
      <p:sp>
        <p:nvSpPr>
          <p:cNvPr id="47" name="Rectangle 21">
            <a:extLst>
              <a:ext uri="{FF2B5EF4-FFF2-40B4-BE49-F238E27FC236}">
                <a16:creationId xmlns:a16="http://schemas.microsoft.com/office/drawing/2014/main" id="{01B93F5E-D6D5-4E01-842F-C0A8AA377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766330"/>
            <a:ext cx="2414123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Throttling at const. </a:t>
            </a: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 err="1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  <a:r>
              <a:rPr lang="en-US" altLang="en-US" sz="1800" b="0" baseline="-25000" dirty="0" err="1">
                <a:latin typeface="+mn-lt"/>
                <a:cs typeface="Arial" panose="020B0604020202020204" pitchFamily="34" charset="0"/>
              </a:rPr>
              <a:t>T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</a:rPr>
              <a:t>= (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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/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1800" b="0" i="0" dirty="0">
                <a:latin typeface="+mn-lt"/>
                <a:cs typeface="Arial" panose="020B0604020202020204" pitchFamily="34" charset="0"/>
              </a:rPr>
              <a:t>)|</a:t>
            </a:r>
            <a:r>
              <a:rPr lang="en-US" altLang="en-US" sz="1800" b="0" baseline="-25000" dirty="0">
                <a:latin typeface="+mn-lt"/>
                <a:cs typeface="Arial" panose="020B0604020202020204" pitchFamily="34" charset="0"/>
              </a:rPr>
              <a:t>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DFAE39-7FEE-40B4-9D7E-B4BD1EBAC247}"/>
              </a:ext>
            </a:extLst>
          </p:cNvPr>
          <p:cNvCxnSpPr/>
          <p:nvPr/>
        </p:nvCxnSpPr>
        <p:spPr bwMode="auto">
          <a:xfrm>
            <a:off x="304800" y="3886200"/>
            <a:ext cx="899160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3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3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3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3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3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686" grpId="0" animBg="1"/>
      <p:bldP spid="839687" grpId="0"/>
      <p:bldP spid="839688" grpId="0" animBg="1"/>
      <p:bldP spid="839699" grpId="0"/>
      <p:bldP spid="839700" grpId="0"/>
      <p:bldP spid="839701" grpId="0"/>
      <p:bldP spid="44" grpId="0" animBg="1"/>
      <p:bldP spid="45" grpId="0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B02B5064-4F0E-41F4-AB49-66995DD3B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0FB812-A650-4CBA-9203-9FCD13C6DD69}"/>
              </a:ext>
            </a:extLst>
          </p:cNvPr>
          <p:cNvSpPr txBox="1"/>
          <p:nvPr/>
        </p:nvSpPr>
        <p:spPr>
          <a:xfrm>
            <a:off x="152400" y="1492651"/>
            <a:ext cx="5198859" cy="579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Steady state steady flow (SSSF)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DF406FDB-02A8-473E-94B9-F04867066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016" y="762000"/>
            <a:ext cx="3579507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For an open system</a:t>
            </a:r>
          </a:p>
        </p:txBody>
      </p:sp>
      <p:grpSp>
        <p:nvGrpSpPr>
          <p:cNvPr id="21" name="Group 16">
            <a:extLst>
              <a:ext uri="{FF2B5EF4-FFF2-40B4-BE49-F238E27FC236}">
                <a16:creationId xmlns:a16="http://schemas.microsoft.com/office/drawing/2014/main" id="{63C7F7EE-0C65-4B0C-A0E0-8CC8A224CDD3}"/>
              </a:ext>
            </a:extLst>
          </p:cNvPr>
          <p:cNvGrpSpPr>
            <a:grpSpLocks/>
          </p:cNvGrpSpPr>
          <p:nvPr/>
        </p:nvGrpSpPr>
        <p:grpSpPr bwMode="auto">
          <a:xfrm>
            <a:off x="3871912" y="1962150"/>
            <a:ext cx="1995488" cy="704850"/>
            <a:chOff x="655" y="1231"/>
            <a:chExt cx="1257" cy="444"/>
          </a:xfrm>
        </p:grpSpPr>
        <p:sp>
          <p:nvSpPr>
            <p:cNvPr id="23" name="Rectangle 17">
              <a:extLst>
                <a:ext uri="{FF2B5EF4-FFF2-40B4-BE49-F238E27FC236}">
                  <a16:creationId xmlns:a16="http://schemas.microsoft.com/office/drawing/2014/main" id="{2935973E-5240-47E5-8C74-71C0316F1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" y="1231"/>
              <a:ext cx="1257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2000" dirty="0"/>
                <a:t> d/dt </a:t>
              </a:r>
              <a:r>
                <a:rPr lang="en-US" altLang="en-US" sz="2000" i="0" dirty="0"/>
                <a:t>(.)</a:t>
              </a:r>
              <a:r>
                <a:rPr lang="en-US" altLang="en-US" sz="2000" dirty="0"/>
                <a:t> = 0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2000" dirty="0">
                  <a:latin typeface="Symbol" panose="05050102010706020507" pitchFamily="18" charset="2"/>
                  <a:cs typeface="Arial" panose="020B0604020202020204" pitchFamily="34" charset="0"/>
                </a:rPr>
                <a:t> S</a:t>
              </a:r>
              <a:r>
                <a:rPr lang="en-US" alt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2000" dirty="0"/>
                <a:t>m</a:t>
              </a:r>
              <a:r>
                <a:rPr lang="en-US" altLang="en-US" sz="2000" baseline="-25000" dirty="0"/>
                <a:t>in</a:t>
              </a:r>
              <a:r>
                <a:rPr lang="en-US" altLang="en-US" sz="2000" dirty="0"/>
                <a:t> = </a:t>
              </a:r>
              <a:r>
                <a:rPr lang="en-US" altLang="en-US" sz="2000" dirty="0">
                  <a:latin typeface="Symbol" panose="05050102010706020507" pitchFamily="18" charset="2"/>
                  <a:cs typeface="Arial" panose="020B0604020202020204" pitchFamily="34" charset="0"/>
                </a:rPr>
                <a:t>S</a:t>
              </a:r>
              <a:r>
                <a:rPr lang="en-US" altLang="en-US" sz="2000" dirty="0"/>
                <a:t> </a:t>
              </a:r>
              <a:r>
                <a:rPr lang="en-US" altLang="en-US" sz="2000" dirty="0" err="1"/>
                <a:t>m</a:t>
              </a:r>
              <a:r>
                <a:rPr lang="en-US" altLang="en-US" sz="2000" baseline="-25000" dirty="0" err="1"/>
                <a:t>out</a:t>
              </a:r>
              <a:r>
                <a:rPr lang="en-US" altLang="en-US" sz="2000" dirty="0"/>
                <a:t> </a:t>
              </a:r>
            </a:p>
          </p:txBody>
        </p:sp>
        <p:sp>
          <p:nvSpPr>
            <p:cNvPr id="24" name="Text Box 18">
              <a:extLst>
                <a:ext uri="{FF2B5EF4-FFF2-40B4-BE49-F238E27FC236}">
                  <a16:creationId xmlns:a16="http://schemas.microsoft.com/office/drawing/2014/main" id="{9FED157E-6D21-4A53-9837-BEEAFC0D0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0" y="1330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  <p:sp>
          <p:nvSpPr>
            <p:cNvPr id="25" name="Text Box 19">
              <a:extLst>
                <a:ext uri="{FF2B5EF4-FFF2-40B4-BE49-F238E27FC236}">
                  <a16:creationId xmlns:a16="http://schemas.microsoft.com/office/drawing/2014/main" id="{85838B32-3A22-4334-BCB2-0632A27C37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6" y="1330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/>
                <a:t>.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737E503-5B52-4C54-BB71-FEA0975B2337}"/>
              </a:ext>
            </a:extLst>
          </p:cNvPr>
          <p:cNvGrpSpPr/>
          <p:nvPr/>
        </p:nvGrpSpPr>
        <p:grpSpPr>
          <a:xfrm>
            <a:off x="528156" y="2379927"/>
            <a:ext cx="3921266" cy="668073"/>
            <a:chOff x="528156" y="1676400"/>
            <a:chExt cx="3921266" cy="66807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87C1E1-3EC9-4DEA-9D81-631A77A1643D}"/>
                </a:ext>
              </a:extLst>
            </p:cNvPr>
            <p:cNvSpPr txBox="1"/>
            <p:nvPr/>
          </p:nvSpPr>
          <p:spPr>
            <a:xfrm>
              <a:off x="528156" y="1764891"/>
              <a:ext cx="3921266" cy="5795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457200" indent="-457200">
                <a:lnSpc>
                  <a:spcPct val="150000"/>
                </a:lnSpc>
                <a:buClr>
                  <a:srgbClr val="FF0000"/>
                </a:buClr>
                <a:buFont typeface="Wingdings" panose="05000000000000000000" pitchFamily="2" charset="2"/>
                <a:buChar char="q"/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Flow in duct Q = W = 0</a:t>
              </a:r>
              <a:endParaRPr lang="en-US" sz="24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6" name="Text Box 18">
              <a:extLst>
                <a:ext uri="{FF2B5EF4-FFF2-40B4-BE49-F238E27FC236}">
                  <a16:creationId xmlns:a16="http://schemas.microsoft.com/office/drawing/2014/main" id="{C006C0C2-0D39-467C-A9C5-5FBD2F0F6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5925" y="1693862"/>
              <a:ext cx="2444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  <p:sp>
          <p:nvSpPr>
            <p:cNvPr id="27" name="Text Box 18">
              <a:extLst>
                <a:ext uri="{FF2B5EF4-FFF2-40B4-BE49-F238E27FC236}">
                  <a16:creationId xmlns:a16="http://schemas.microsoft.com/office/drawing/2014/main" id="{CADAFD66-A99F-433C-8FD2-858D7C8293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5525" y="1676400"/>
              <a:ext cx="2444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76E36EE7-D716-4DB9-988C-88AE83249FFB}"/>
              </a:ext>
            </a:extLst>
          </p:cNvPr>
          <p:cNvSpPr txBox="1"/>
          <p:nvPr/>
        </p:nvSpPr>
        <p:spPr>
          <a:xfrm>
            <a:off x="990600" y="2801711"/>
            <a:ext cx="1217000" cy="4983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b="0" dirty="0">
                <a:solidFill>
                  <a:schemeClr val="tx1"/>
                </a:solidFill>
              </a:rPr>
              <a:t>Liquid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6B122AF1-6DC6-4572-B656-E13895462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831" y="3481820"/>
            <a:ext cx="3278187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/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altLang="en-US" dirty="0">
                <a:solidFill>
                  <a:schemeClr val="tx1"/>
                </a:solidFill>
              </a:rPr>
              <a:t> + </a:t>
            </a:r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 + </a:t>
            </a:r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z  = -</a:t>
            </a:r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773570-7B64-44E1-9B32-9C19F734CB4C}"/>
              </a:ext>
            </a:extLst>
          </p:cNvPr>
          <p:cNvSpPr txBox="1"/>
          <p:nvPr/>
        </p:nvSpPr>
        <p:spPr>
          <a:xfrm>
            <a:off x="990600" y="4143736"/>
            <a:ext cx="1015021" cy="4983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b="0" dirty="0">
                <a:solidFill>
                  <a:schemeClr val="tx1"/>
                </a:solidFill>
              </a:rPr>
              <a:t>Gas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F5D813C6-4511-4A6E-BA1A-5FD32C134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2349" y="4271963"/>
            <a:ext cx="1849438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+ </a:t>
            </a:r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30000">
                <a:solidFill>
                  <a:schemeClr val="tx1"/>
                </a:solidFill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 = 0</a:t>
            </a:r>
          </a:p>
        </p:txBody>
      </p:sp>
      <p:sp>
        <p:nvSpPr>
          <p:cNvPr id="27656" name="Rectangle 4">
            <a:extLst>
              <a:ext uri="{FF2B5EF4-FFF2-40B4-BE49-F238E27FC236}">
                <a16:creationId xmlns:a16="http://schemas.microsoft.com/office/drawing/2014/main" id="{4C30B4DE-8761-4046-B22A-E49352DF6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857" y="3824233"/>
            <a:ext cx="168956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 dirty="0">
                <a:solidFill>
                  <a:schemeClr val="tx1"/>
                </a:solidFill>
              </a:rPr>
              <a:t>=0 if no friction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EACEBF-EBF9-4E18-835E-1FC43C5AA250}"/>
              </a:ext>
            </a:extLst>
          </p:cNvPr>
          <p:cNvSpPr txBox="1"/>
          <p:nvPr/>
        </p:nvSpPr>
        <p:spPr>
          <a:xfrm>
            <a:off x="1019457" y="4724400"/>
            <a:ext cx="1399742" cy="4983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b="0" dirty="0">
                <a:solidFill>
                  <a:schemeClr val="tx1"/>
                </a:solidFill>
              </a:rPr>
              <a:t>Throttle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F3066E54-25A9-427B-863B-BE7AFB00A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753" y="5195833"/>
            <a:ext cx="878447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= 0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29" grpId="0" animBg="1"/>
      <p:bldP spid="30" grpId="0"/>
      <p:bldP spid="31" grpId="0" animBg="1"/>
      <p:bldP spid="27656" grpId="0"/>
      <p:bldP spid="32" grpId="0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6.2|10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8.3|24.9|3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65.3|74.5|84.4|17.7|39.9|68.5|83.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21628</TotalTime>
  <Words>420</Words>
  <Application>Microsoft Office PowerPoint</Application>
  <PresentationFormat>A4 Paper (210x297 mm)</PresentationFormat>
  <Paragraphs>69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Monotype Corsiva</vt:lpstr>
      <vt:lpstr>Symbol</vt:lpstr>
      <vt:lpstr>Times New Roman</vt:lpstr>
      <vt:lpstr>Wingdings</vt:lpstr>
      <vt:lpstr>Default Design</vt:lpstr>
      <vt:lpstr>PowerPoint Presentation</vt:lpstr>
      <vt:lpstr>Steady State Steady Flow (SSSF) Case I: Flow in ducts: Q = W = 0</vt:lpstr>
      <vt:lpstr>Case I (continued):Throttling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864</cp:revision>
  <dcterms:created xsi:type="dcterms:W3CDTF">2002-03-24T06:41:14Z</dcterms:created>
  <dcterms:modified xsi:type="dcterms:W3CDTF">2024-09-30T07:11:07Z</dcterms:modified>
</cp:coreProperties>
</file>